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</p:sldIdLst>
  <p:sldSz cx="18288000" cy="10287000"/>
  <p:notesSz cx="6858000" cy="9144000"/>
  <p:embeddedFontLst>
    <p:embeddedFont>
      <p:font typeface="Abril Fatface" panose="02000503000000020003" pitchFamily="2" charset="-18"/>
      <p:regular r:id="rId16"/>
    </p:embeddedFont>
    <p:embeddedFont>
      <p:font typeface="Arimo" panose="020B0604020202020204" charset="0"/>
      <p:regular r:id="rId17"/>
    </p:embeddedFont>
    <p:embeddedFont>
      <p:font typeface="Arimo Bold" panose="020B0604020202020204" charset="0"/>
      <p:regular r:id="rId18"/>
    </p:embeddedFont>
    <p:embeddedFont>
      <p:font typeface="Canva Sans" panose="020B0604020202020204" charset="0"/>
      <p:regular r:id="rId19"/>
    </p:embeddedFont>
    <p:embeddedFont>
      <p:font typeface="DejaVu Serif Bold" panose="02060803050605020204" pitchFamily="18" charset="0"/>
      <p:regular r:id="rId20"/>
      <p:bold r:id="rId21"/>
    </p:embeddedFont>
    <p:embeddedFont>
      <p:font typeface="EFCO Brookshire" panose="020B0604020202020204" charset="0"/>
      <p:regular r:id="rId22"/>
    </p:embeddedFont>
    <p:embeddedFont>
      <p:font typeface="Katibeh" panose="020B0604020202020204" charset="-7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VXyZeYN5yY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www.dw.com/ro/auschwitz-c%C3%A2nd-un-pantof-spune-povestea-unui-copil-ucis/video-6330204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2" Type="http://schemas.openxmlformats.org/officeDocument/2006/relationships/hyperlink" Target="https://www.youtube.com/watch?v=UVXyZeYN5y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4937" y="-1221733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30876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5752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0876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5752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77336" y="249728"/>
            <a:ext cx="14133328" cy="4337280"/>
          </a:xfrm>
          <a:custGeom>
            <a:avLst/>
            <a:gdLst/>
            <a:ahLst/>
            <a:cxnLst/>
            <a:rect l="l" t="t" r="r" b="b"/>
            <a:pathLst>
              <a:path w="14133328" h="4337280">
                <a:moveTo>
                  <a:pt x="0" y="0"/>
                </a:moveTo>
                <a:lnTo>
                  <a:pt x="14133328" y="0"/>
                </a:lnTo>
                <a:lnTo>
                  <a:pt x="14133328" y="4337280"/>
                </a:lnTo>
                <a:lnTo>
                  <a:pt x="0" y="4337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305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66138" y="3728933"/>
            <a:ext cx="1080217" cy="1097867"/>
          </a:xfrm>
          <a:custGeom>
            <a:avLst/>
            <a:gdLst/>
            <a:ahLst/>
            <a:cxnLst/>
            <a:rect l="l" t="t" r="r" b="b"/>
            <a:pathLst>
              <a:path w="1080217" h="1097867">
                <a:moveTo>
                  <a:pt x="0" y="0"/>
                </a:moveTo>
                <a:lnTo>
                  <a:pt x="1080217" y="0"/>
                </a:lnTo>
                <a:lnTo>
                  <a:pt x="1080217" y="1097867"/>
                </a:lnTo>
                <a:lnTo>
                  <a:pt x="0" y="1097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524466" y="4803775"/>
            <a:ext cx="6125044" cy="445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u="sng">
                <a:solidFill>
                  <a:srgbClr val="716B5C"/>
                </a:solidFill>
                <a:latin typeface="DejaVu Serif Bold"/>
                <a:ea typeface="DejaVu Serif Bold"/>
                <a:cs typeface="DejaVu Serif Bold"/>
                <a:sym typeface="DejaVu Serif Bold"/>
                <a:hlinkClick r:id="rId8" tooltip="https://www.youtube.com/watch?v=UVXyZeYN5yY"/>
              </a:rPr>
              <a:t>Profesor Luminița Iliescu</a:t>
            </a:r>
          </a:p>
          <a:p>
            <a:pPr algn="ctr">
              <a:lnSpc>
                <a:spcPts val="7000"/>
              </a:lnSpc>
            </a:pPr>
            <a:r>
              <a:rPr lang="en-US" sz="5000" b="1" u="sng">
                <a:solidFill>
                  <a:srgbClr val="716B5C"/>
                </a:solidFill>
                <a:latin typeface="DejaVu Serif Bold"/>
                <a:ea typeface="DejaVu Serif Bold"/>
                <a:cs typeface="DejaVu Serif Bold"/>
                <a:sym typeface="DejaVu Serif Bold"/>
                <a:hlinkClick r:id="rId8" tooltip="https://www.youtube.com/watch?v=UVXyZeYN5yY"/>
              </a:rPr>
              <a:t>Liceul Tehnologic AL.I.Cuza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06247" y="1535335"/>
            <a:ext cx="11259608" cy="2264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5"/>
              </a:lnSpc>
              <a:spcBef>
                <a:spcPct val="0"/>
              </a:spcBef>
            </a:pPr>
            <a:r>
              <a:rPr lang="en-US" sz="6482">
                <a:solidFill>
                  <a:srgbClr val="716B5C"/>
                </a:solidFill>
                <a:latin typeface="Abril Fatface"/>
                <a:ea typeface="Abril Fatface"/>
                <a:cs typeface="Abril Fatface"/>
                <a:sym typeface="Abril Fatface"/>
              </a:rPr>
              <a:t> Holocaustul-o lecție despre trecut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30876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5752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0876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5752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3257124" y="481316"/>
            <a:ext cx="12953540" cy="7741522"/>
          </a:xfrm>
          <a:custGeom>
            <a:avLst/>
            <a:gdLst/>
            <a:ahLst/>
            <a:cxnLst/>
            <a:rect l="l" t="t" r="r" b="b"/>
            <a:pathLst>
              <a:path w="12953540" h="7741522">
                <a:moveTo>
                  <a:pt x="0" y="0"/>
                </a:moveTo>
                <a:lnTo>
                  <a:pt x="12953540" y="0"/>
                </a:lnTo>
                <a:lnTo>
                  <a:pt x="12953540" y="7741522"/>
                </a:lnTo>
                <a:lnTo>
                  <a:pt x="0" y="7741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064" t="-31710" r="-8064" b="-1337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57124" y="8137113"/>
            <a:ext cx="12953540" cy="74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  <a:spcBef>
                <a:spcPct val="0"/>
              </a:spcBef>
            </a:pPr>
            <a:r>
              <a:rPr lang="en-US" sz="4377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trecutul să nu devină prezent!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009" y="510969"/>
            <a:ext cx="12628231" cy="8747331"/>
          </a:xfrm>
          <a:custGeom>
            <a:avLst/>
            <a:gdLst/>
            <a:ahLst/>
            <a:cxnLst/>
            <a:rect l="l" t="t" r="r" b="b"/>
            <a:pathLst>
              <a:path w="12628231" h="8747331">
                <a:moveTo>
                  <a:pt x="0" y="0"/>
                </a:moveTo>
                <a:lnTo>
                  <a:pt x="12628231" y="0"/>
                </a:lnTo>
                <a:lnTo>
                  <a:pt x="12628231" y="8747331"/>
                </a:lnTo>
                <a:lnTo>
                  <a:pt x="0" y="8747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56" t="-13447" r="-365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251495" y="5396994"/>
            <a:ext cx="8116658" cy="379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  <a:spcBef>
                <a:spcPct val="0"/>
              </a:spcBef>
            </a:pPr>
            <a:r>
              <a:rPr lang="en-US" sz="227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Lucrare realizată de elevi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0459" y="410956"/>
            <a:ext cx="10225347" cy="8109223"/>
          </a:xfrm>
          <a:custGeom>
            <a:avLst/>
            <a:gdLst/>
            <a:ahLst/>
            <a:cxnLst/>
            <a:rect l="l" t="t" r="r" b="b"/>
            <a:pathLst>
              <a:path w="10225347" h="8109223">
                <a:moveTo>
                  <a:pt x="0" y="0"/>
                </a:moveTo>
                <a:lnTo>
                  <a:pt x="10225347" y="0"/>
                </a:lnTo>
                <a:lnTo>
                  <a:pt x="10225347" y="8109222"/>
                </a:lnTo>
                <a:lnTo>
                  <a:pt x="0" y="81092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40" t="-1645" b="-1988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444658" y="3631747"/>
            <a:ext cx="7843342" cy="220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9"/>
              </a:lnSpc>
              <a:spcBef>
                <a:spcPct val="0"/>
              </a:spcBef>
            </a:pPr>
            <a:r>
              <a:rPr lang="en-US" sz="4228" dirty="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4228" dirty="0" err="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Lucrări</a:t>
            </a:r>
            <a:r>
              <a:rPr lang="en-US" sz="4228" dirty="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4228" dirty="0" err="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realizate</a:t>
            </a:r>
            <a:r>
              <a:rPr lang="en-US" sz="4228" dirty="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</a:t>
            </a:r>
            <a:r>
              <a:rPr lang="en-US" sz="4228" dirty="0" err="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elevi</a:t>
            </a:r>
            <a:r>
              <a:rPr lang="en-US" sz="4228" dirty="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</a:p>
          <a:p>
            <a:pPr algn="ctr">
              <a:lnSpc>
                <a:spcPts val="5919"/>
              </a:lnSpc>
              <a:spcBef>
                <a:spcPct val="0"/>
              </a:spcBef>
            </a:pPr>
            <a:r>
              <a:rPr lang="en-US" sz="4228" dirty="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https://www.youtube.com/watch?v=-52MWBzal2c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8328" y="572983"/>
            <a:ext cx="10869818" cy="7610351"/>
          </a:xfrm>
          <a:custGeom>
            <a:avLst/>
            <a:gdLst/>
            <a:ahLst/>
            <a:cxnLst/>
            <a:rect l="l" t="t" r="r" b="b"/>
            <a:pathLst>
              <a:path w="10869818" h="7610351">
                <a:moveTo>
                  <a:pt x="0" y="0"/>
                </a:moveTo>
                <a:lnTo>
                  <a:pt x="10869818" y="0"/>
                </a:lnTo>
                <a:lnTo>
                  <a:pt x="10869818" y="7610351"/>
                </a:lnTo>
                <a:lnTo>
                  <a:pt x="0" y="7610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09" r="-11181" b="-148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868146" y="487258"/>
            <a:ext cx="4691344" cy="3832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1"/>
              </a:lnSpc>
              <a:spcBef>
                <a:spcPct val="0"/>
              </a:spcBef>
            </a:pPr>
            <a:r>
              <a:rPr lang="en-US" sz="4379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2013-Vizita ambasadorului statului Israel la Panciu, cimitirul evreiesc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61312" y="-702184"/>
            <a:ext cx="4372111" cy="3306906"/>
          </a:xfrm>
          <a:custGeom>
            <a:avLst/>
            <a:gdLst/>
            <a:ahLst/>
            <a:cxnLst/>
            <a:rect l="l" t="t" r="r" b="b"/>
            <a:pathLst>
              <a:path w="4372111" h="3306906">
                <a:moveTo>
                  <a:pt x="0" y="0"/>
                </a:moveTo>
                <a:lnTo>
                  <a:pt x="4372111" y="0"/>
                </a:lnTo>
                <a:lnTo>
                  <a:pt x="4372111" y="3306906"/>
                </a:lnTo>
                <a:lnTo>
                  <a:pt x="0" y="3306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58097" y="5678057"/>
            <a:ext cx="7135220" cy="6330886"/>
          </a:xfrm>
          <a:custGeom>
            <a:avLst/>
            <a:gdLst/>
            <a:ahLst/>
            <a:cxnLst/>
            <a:rect l="l" t="t" r="r" b="b"/>
            <a:pathLst>
              <a:path w="7135220" h="6330886">
                <a:moveTo>
                  <a:pt x="0" y="0"/>
                </a:moveTo>
                <a:lnTo>
                  <a:pt x="7135220" y="0"/>
                </a:lnTo>
                <a:lnTo>
                  <a:pt x="7135220" y="6330887"/>
                </a:lnTo>
                <a:lnTo>
                  <a:pt x="0" y="6330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54483" y="-1363553"/>
            <a:ext cx="6803544" cy="6147930"/>
          </a:xfrm>
          <a:custGeom>
            <a:avLst/>
            <a:gdLst/>
            <a:ahLst/>
            <a:cxnLst/>
            <a:rect l="l" t="t" r="r" b="b"/>
            <a:pathLst>
              <a:path w="6803544" h="6147930">
                <a:moveTo>
                  <a:pt x="0" y="0"/>
                </a:moveTo>
                <a:lnTo>
                  <a:pt x="6803544" y="0"/>
                </a:lnTo>
                <a:lnTo>
                  <a:pt x="6803544" y="6147930"/>
                </a:lnTo>
                <a:lnTo>
                  <a:pt x="0" y="6147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42291" y="1028700"/>
            <a:ext cx="16603419" cy="8229600"/>
            <a:chOff x="0" y="0"/>
            <a:chExt cx="437291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72917" cy="2167467"/>
            </a:xfrm>
            <a:custGeom>
              <a:avLst/>
              <a:gdLst/>
              <a:ahLst/>
              <a:cxnLst/>
              <a:rect l="l" t="t" r="r" b="b"/>
              <a:pathLst>
                <a:path w="4372917" h="2167467">
                  <a:moveTo>
                    <a:pt x="0" y="0"/>
                  </a:moveTo>
                  <a:lnTo>
                    <a:pt x="4372917" y="0"/>
                  </a:lnTo>
                  <a:lnTo>
                    <a:pt x="4372917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AE2C5">
                <a:alpha val="72941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7291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B1.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953624" flipH="1" flipV="1">
            <a:off x="-592410" y="8494973"/>
            <a:ext cx="2987406" cy="2259565"/>
          </a:xfrm>
          <a:custGeom>
            <a:avLst/>
            <a:gdLst/>
            <a:ahLst/>
            <a:cxnLst/>
            <a:rect l="l" t="t" r="r" b="b"/>
            <a:pathLst>
              <a:path w="2987406" h="2259565">
                <a:moveTo>
                  <a:pt x="2987405" y="2259565"/>
                </a:moveTo>
                <a:lnTo>
                  <a:pt x="0" y="2259565"/>
                </a:lnTo>
                <a:lnTo>
                  <a:pt x="0" y="0"/>
                </a:lnTo>
                <a:lnTo>
                  <a:pt x="2987405" y="0"/>
                </a:lnTo>
                <a:lnTo>
                  <a:pt x="2987405" y="2259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04224" y="2118887"/>
            <a:ext cx="4214957" cy="7118341"/>
          </a:xfrm>
          <a:custGeom>
            <a:avLst/>
            <a:gdLst/>
            <a:ahLst/>
            <a:cxnLst/>
            <a:rect l="l" t="t" r="r" b="b"/>
            <a:pathLst>
              <a:path w="4214957" h="7118341">
                <a:moveTo>
                  <a:pt x="0" y="0"/>
                </a:moveTo>
                <a:lnTo>
                  <a:pt x="4214957" y="0"/>
                </a:lnTo>
                <a:lnTo>
                  <a:pt x="4214957" y="7118341"/>
                </a:lnTo>
                <a:lnTo>
                  <a:pt x="0" y="7118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428691" y="597103"/>
            <a:ext cx="5444162" cy="9194258"/>
          </a:xfrm>
          <a:custGeom>
            <a:avLst/>
            <a:gdLst/>
            <a:ahLst/>
            <a:cxnLst/>
            <a:rect l="l" t="t" r="r" b="b"/>
            <a:pathLst>
              <a:path w="5444162" h="9194258">
                <a:moveTo>
                  <a:pt x="5444162" y="0"/>
                </a:moveTo>
                <a:lnTo>
                  <a:pt x="0" y="0"/>
                </a:lnTo>
                <a:lnTo>
                  <a:pt x="0" y="9194258"/>
                </a:lnTo>
                <a:lnTo>
                  <a:pt x="5444162" y="9194258"/>
                </a:lnTo>
                <a:lnTo>
                  <a:pt x="544416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362609" y="3079161"/>
            <a:ext cx="4984759" cy="4956647"/>
            <a:chOff x="0" y="0"/>
            <a:chExt cx="3216986" cy="3198843"/>
          </a:xfrm>
        </p:grpSpPr>
        <p:sp>
          <p:nvSpPr>
            <p:cNvPr id="13" name="Freeform 13"/>
            <p:cNvSpPr/>
            <p:nvPr/>
          </p:nvSpPr>
          <p:spPr>
            <a:xfrm>
              <a:off x="1864" y="0"/>
              <a:ext cx="3218932" cy="3201383"/>
            </a:xfrm>
            <a:custGeom>
              <a:avLst/>
              <a:gdLst/>
              <a:ahLst/>
              <a:cxnLst/>
              <a:rect l="l" t="t" r="r" b="b"/>
              <a:pathLst>
                <a:path w="3218932" h="3201383">
                  <a:moveTo>
                    <a:pt x="5591" y="299967"/>
                  </a:moveTo>
                  <a:cubicBezTo>
                    <a:pt x="20502" y="401955"/>
                    <a:pt x="24230" y="503944"/>
                    <a:pt x="26094" y="607132"/>
                  </a:cubicBezTo>
                  <a:cubicBezTo>
                    <a:pt x="35413" y="979091"/>
                    <a:pt x="31685" y="1351049"/>
                    <a:pt x="26094" y="1723008"/>
                  </a:cubicBezTo>
                  <a:cubicBezTo>
                    <a:pt x="20502" y="2096166"/>
                    <a:pt x="13047" y="2469324"/>
                    <a:pt x="13047" y="2843683"/>
                  </a:cubicBezTo>
                  <a:cubicBezTo>
                    <a:pt x="13047" y="2847282"/>
                    <a:pt x="13047" y="2850882"/>
                    <a:pt x="11183" y="2854482"/>
                  </a:cubicBezTo>
                  <a:cubicBezTo>
                    <a:pt x="16774" y="2855681"/>
                    <a:pt x="22366" y="2858081"/>
                    <a:pt x="27957" y="2860481"/>
                  </a:cubicBezTo>
                  <a:cubicBezTo>
                    <a:pt x="35413" y="2864080"/>
                    <a:pt x="41004" y="2870080"/>
                    <a:pt x="48460" y="2876079"/>
                  </a:cubicBezTo>
                  <a:cubicBezTo>
                    <a:pt x="65234" y="2889278"/>
                    <a:pt x="82009" y="2902476"/>
                    <a:pt x="96919" y="2915675"/>
                  </a:cubicBezTo>
                  <a:cubicBezTo>
                    <a:pt x="113694" y="2931273"/>
                    <a:pt x="130469" y="2945671"/>
                    <a:pt x="147243" y="2961269"/>
                  </a:cubicBezTo>
                  <a:cubicBezTo>
                    <a:pt x="154698" y="2968469"/>
                    <a:pt x="162154" y="2975668"/>
                    <a:pt x="169609" y="2981667"/>
                  </a:cubicBezTo>
                  <a:cubicBezTo>
                    <a:pt x="175201" y="2986467"/>
                    <a:pt x="184520" y="2988866"/>
                    <a:pt x="190111" y="2992466"/>
                  </a:cubicBezTo>
                  <a:cubicBezTo>
                    <a:pt x="208750" y="3002065"/>
                    <a:pt x="229252" y="3011664"/>
                    <a:pt x="247890" y="3021263"/>
                  </a:cubicBezTo>
                  <a:cubicBezTo>
                    <a:pt x="266529" y="3030862"/>
                    <a:pt x="285167" y="3039261"/>
                    <a:pt x="307533" y="3045260"/>
                  </a:cubicBezTo>
                  <a:cubicBezTo>
                    <a:pt x="357857" y="3059659"/>
                    <a:pt x="406317" y="3075257"/>
                    <a:pt x="456640" y="3089655"/>
                  </a:cubicBezTo>
                  <a:cubicBezTo>
                    <a:pt x="484598" y="3098054"/>
                    <a:pt x="512556" y="3105253"/>
                    <a:pt x="542377" y="3113653"/>
                  </a:cubicBezTo>
                  <a:cubicBezTo>
                    <a:pt x="544241" y="3114853"/>
                    <a:pt x="549832" y="3113653"/>
                    <a:pt x="551696" y="3113653"/>
                  </a:cubicBezTo>
                  <a:lnTo>
                    <a:pt x="562879" y="3113653"/>
                  </a:lnTo>
                  <a:lnTo>
                    <a:pt x="564743" y="3114853"/>
                  </a:lnTo>
                  <a:cubicBezTo>
                    <a:pt x="568471" y="3108853"/>
                    <a:pt x="572198" y="3104054"/>
                    <a:pt x="577790" y="3098054"/>
                  </a:cubicBezTo>
                  <a:cubicBezTo>
                    <a:pt x="583381" y="3093255"/>
                    <a:pt x="587109" y="3084856"/>
                    <a:pt x="600156" y="3084856"/>
                  </a:cubicBezTo>
                  <a:cubicBezTo>
                    <a:pt x="600156" y="3084856"/>
                    <a:pt x="602020" y="3084856"/>
                    <a:pt x="602020" y="3083656"/>
                  </a:cubicBezTo>
                  <a:cubicBezTo>
                    <a:pt x="607611" y="3077657"/>
                    <a:pt x="616930" y="3076457"/>
                    <a:pt x="628113" y="3075257"/>
                  </a:cubicBezTo>
                  <a:cubicBezTo>
                    <a:pt x="639297" y="3074057"/>
                    <a:pt x="648616" y="3070457"/>
                    <a:pt x="657935" y="3068057"/>
                  </a:cubicBezTo>
                  <a:cubicBezTo>
                    <a:pt x="659799" y="3068057"/>
                    <a:pt x="659799" y="3066858"/>
                    <a:pt x="661663" y="3066858"/>
                  </a:cubicBezTo>
                  <a:cubicBezTo>
                    <a:pt x="674709" y="3069257"/>
                    <a:pt x="684029" y="3063258"/>
                    <a:pt x="695212" y="3060859"/>
                  </a:cubicBezTo>
                  <a:lnTo>
                    <a:pt x="697076" y="3060859"/>
                  </a:lnTo>
                  <a:cubicBezTo>
                    <a:pt x="708259" y="3060859"/>
                    <a:pt x="717578" y="3057259"/>
                    <a:pt x="728761" y="3056059"/>
                  </a:cubicBezTo>
                  <a:cubicBezTo>
                    <a:pt x="738080" y="3054859"/>
                    <a:pt x="747399" y="3054859"/>
                    <a:pt x="756718" y="3051259"/>
                  </a:cubicBezTo>
                  <a:cubicBezTo>
                    <a:pt x="766038" y="3047660"/>
                    <a:pt x="777221" y="3045260"/>
                    <a:pt x="786540" y="3042860"/>
                  </a:cubicBezTo>
                  <a:cubicBezTo>
                    <a:pt x="795859" y="3040461"/>
                    <a:pt x="805178" y="3039261"/>
                    <a:pt x="814497" y="3036861"/>
                  </a:cubicBezTo>
                  <a:lnTo>
                    <a:pt x="823817" y="3036861"/>
                  </a:lnTo>
                  <a:cubicBezTo>
                    <a:pt x="833136" y="3036861"/>
                    <a:pt x="840591" y="3036861"/>
                    <a:pt x="848046" y="3033262"/>
                  </a:cubicBezTo>
                  <a:lnTo>
                    <a:pt x="851774" y="3033262"/>
                  </a:lnTo>
                  <a:cubicBezTo>
                    <a:pt x="861093" y="3033262"/>
                    <a:pt x="872276" y="3034461"/>
                    <a:pt x="881596" y="3034461"/>
                  </a:cubicBezTo>
                  <a:lnTo>
                    <a:pt x="889051" y="3034461"/>
                  </a:lnTo>
                  <a:cubicBezTo>
                    <a:pt x="898370" y="3033262"/>
                    <a:pt x="902098" y="3038061"/>
                    <a:pt x="907689" y="3040461"/>
                  </a:cubicBezTo>
                  <a:cubicBezTo>
                    <a:pt x="917008" y="3047660"/>
                    <a:pt x="928192" y="3048860"/>
                    <a:pt x="943102" y="3047660"/>
                  </a:cubicBezTo>
                  <a:cubicBezTo>
                    <a:pt x="956149" y="3046460"/>
                    <a:pt x="967332" y="3045260"/>
                    <a:pt x="980379" y="3045260"/>
                  </a:cubicBezTo>
                  <a:cubicBezTo>
                    <a:pt x="985971" y="3045260"/>
                    <a:pt x="993426" y="3046460"/>
                    <a:pt x="999017" y="3047660"/>
                  </a:cubicBezTo>
                  <a:cubicBezTo>
                    <a:pt x="1004609" y="3048860"/>
                    <a:pt x="1008337" y="3050060"/>
                    <a:pt x="1013928" y="3051259"/>
                  </a:cubicBezTo>
                  <a:lnTo>
                    <a:pt x="1019520" y="3054859"/>
                  </a:lnTo>
                  <a:cubicBezTo>
                    <a:pt x="1019520" y="3054859"/>
                    <a:pt x="1021384" y="3058459"/>
                    <a:pt x="1023247" y="3059659"/>
                  </a:cubicBezTo>
                  <a:cubicBezTo>
                    <a:pt x="1026975" y="3060859"/>
                    <a:pt x="1030703" y="3060859"/>
                    <a:pt x="1032567" y="3062058"/>
                  </a:cubicBezTo>
                  <a:lnTo>
                    <a:pt x="1034430" y="3063258"/>
                  </a:lnTo>
                  <a:cubicBezTo>
                    <a:pt x="1043750" y="3059659"/>
                    <a:pt x="1047477" y="3065658"/>
                    <a:pt x="1053069" y="3066858"/>
                  </a:cubicBezTo>
                  <a:cubicBezTo>
                    <a:pt x="1060524" y="3069257"/>
                    <a:pt x="1066116" y="3071657"/>
                    <a:pt x="1073571" y="3075257"/>
                  </a:cubicBezTo>
                  <a:cubicBezTo>
                    <a:pt x="1073571" y="3074057"/>
                    <a:pt x="1073571" y="3072857"/>
                    <a:pt x="1075435" y="3071657"/>
                  </a:cubicBezTo>
                  <a:cubicBezTo>
                    <a:pt x="1086618" y="3072857"/>
                    <a:pt x="1099665" y="3072857"/>
                    <a:pt x="1110848" y="3077657"/>
                  </a:cubicBezTo>
                  <a:cubicBezTo>
                    <a:pt x="1112712" y="3075257"/>
                    <a:pt x="1116439" y="3072857"/>
                    <a:pt x="1120167" y="3070457"/>
                  </a:cubicBezTo>
                  <a:cubicBezTo>
                    <a:pt x="1120167" y="3070457"/>
                    <a:pt x="1120167" y="3069257"/>
                    <a:pt x="1122031" y="3069257"/>
                  </a:cubicBezTo>
                  <a:cubicBezTo>
                    <a:pt x="1131350" y="3068057"/>
                    <a:pt x="1136941" y="3064458"/>
                    <a:pt x="1138805" y="3058459"/>
                  </a:cubicBezTo>
                  <a:cubicBezTo>
                    <a:pt x="1140669" y="3056059"/>
                    <a:pt x="1140669" y="3053659"/>
                    <a:pt x="1140669" y="3052459"/>
                  </a:cubicBezTo>
                  <a:cubicBezTo>
                    <a:pt x="1148125" y="3050060"/>
                    <a:pt x="1153716" y="3047660"/>
                    <a:pt x="1161171" y="3045260"/>
                  </a:cubicBezTo>
                  <a:lnTo>
                    <a:pt x="1161171" y="3042860"/>
                  </a:lnTo>
                  <a:cubicBezTo>
                    <a:pt x="1155580" y="3036861"/>
                    <a:pt x="1155580" y="3035661"/>
                    <a:pt x="1164899" y="3033262"/>
                  </a:cubicBezTo>
                  <a:cubicBezTo>
                    <a:pt x="1166763" y="3032062"/>
                    <a:pt x="1166763" y="3030862"/>
                    <a:pt x="1168627" y="3030862"/>
                  </a:cubicBezTo>
                  <a:cubicBezTo>
                    <a:pt x="1172354" y="3029662"/>
                    <a:pt x="1176082" y="3028462"/>
                    <a:pt x="1177946" y="3027262"/>
                  </a:cubicBezTo>
                  <a:cubicBezTo>
                    <a:pt x="1177946" y="3027262"/>
                    <a:pt x="1177946" y="3028462"/>
                    <a:pt x="1179810" y="3028462"/>
                  </a:cubicBezTo>
                  <a:lnTo>
                    <a:pt x="1179810" y="3026062"/>
                  </a:lnTo>
                  <a:cubicBezTo>
                    <a:pt x="1190993" y="3023663"/>
                    <a:pt x="1202176" y="3021263"/>
                    <a:pt x="1213359" y="3017663"/>
                  </a:cubicBezTo>
                  <a:cubicBezTo>
                    <a:pt x="1218950" y="3015263"/>
                    <a:pt x="1224542" y="3014064"/>
                    <a:pt x="1231997" y="3016463"/>
                  </a:cubicBezTo>
                  <a:cubicBezTo>
                    <a:pt x="1235725" y="3017663"/>
                    <a:pt x="1239453" y="3016463"/>
                    <a:pt x="1243180" y="3015263"/>
                  </a:cubicBezTo>
                  <a:cubicBezTo>
                    <a:pt x="1252500" y="3012864"/>
                    <a:pt x="1261819" y="3011664"/>
                    <a:pt x="1271138" y="3009264"/>
                  </a:cubicBezTo>
                  <a:cubicBezTo>
                    <a:pt x="1278593" y="3008064"/>
                    <a:pt x="1284185" y="3005665"/>
                    <a:pt x="1291640" y="3003265"/>
                  </a:cubicBezTo>
                  <a:cubicBezTo>
                    <a:pt x="1291640" y="3003265"/>
                    <a:pt x="1293504" y="3000865"/>
                    <a:pt x="1291640" y="2999665"/>
                  </a:cubicBezTo>
                  <a:cubicBezTo>
                    <a:pt x="1291640" y="2998465"/>
                    <a:pt x="1289776" y="2996066"/>
                    <a:pt x="1289776" y="2994866"/>
                  </a:cubicBezTo>
                  <a:cubicBezTo>
                    <a:pt x="1295368" y="2992466"/>
                    <a:pt x="1299096" y="2990066"/>
                    <a:pt x="1302823" y="2990066"/>
                  </a:cubicBezTo>
                  <a:cubicBezTo>
                    <a:pt x="1308415" y="2988866"/>
                    <a:pt x="1315870" y="2988866"/>
                    <a:pt x="1323325" y="2987666"/>
                  </a:cubicBezTo>
                  <a:cubicBezTo>
                    <a:pt x="1328917" y="2976868"/>
                    <a:pt x="1340100" y="2974468"/>
                    <a:pt x="1353147" y="2978068"/>
                  </a:cubicBezTo>
                  <a:lnTo>
                    <a:pt x="1356875" y="2975668"/>
                  </a:lnTo>
                  <a:cubicBezTo>
                    <a:pt x="1358738" y="2976868"/>
                    <a:pt x="1358738" y="2976868"/>
                    <a:pt x="1358738" y="2978068"/>
                  </a:cubicBezTo>
                  <a:cubicBezTo>
                    <a:pt x="1364330" y="2975668"/>
                    <a:pt x="1369921" y="2973268"/>
                    <a:pt x="1375513" y="2972068"/>
                  </a:cubicBezTo>
                  <a:cubicBezTo>
                    <a:pt x="1381104" y="2969669"/>
                    <a:pt x="1386696" y="2967269"/>
                    <a:pt x="1394151" y="2969669"/>
                  </a:cubicBezTo>
                  <a:cubicBezTo>
                    <a:pt x="1394151" y="2963669"/>
                    <a:pt x="1399743" y="2963669"/>
                    <a:pt x="1405334" y="2964869"/>
                  </a:cubicBezTo>
                  <a:cubicBezTo>
                    <a:pt x="1409062" y="2964869"/>
                    <a:pt x="1414654" y="2963669"/>
                    <a:pt x="1418381" y="2962470"/>
                  </a:cubicBezTo>
                  <a:cubicBezTo>
                    <a:pt x="1420245" y="2962470"/>
                    <a:pt x="1423973" y="2961269"/>
                    <a:pt x="1425837" y="2962470"/>
                  </a:cubicBezTo>
                  <a:cubicBezTo>
                    <a:pt x="1433292" y="2966069"/>
                    <a:pt x="1444475" y="2967269"/>
                    <a:pt x="1451930" y="2973268"/>
                  </a:cubicBezTo>
                  <a:cubicBezTo>
                    <a:pt x="1457522" y="2978068"/>
                    <a:pt x="1466841" y="2980467"/>
                    <a:pt x="1470569" y="2987666"/>
                  </a:cubicBezTo>
                  <a:cubicBezTo>
                    <a:pt x="1472432" y="2990066"/>
                    <a:pt x="1479888" y="2992466"/>
                    <a:pt x="1483615" y="2993666"/>
                  </a:cubicBezTo>
                  <a:cubicBezTo>
                    <a:pt x="1483615" y="2993666"/>
                    <a:pt x="1485479" y="2993666"/>
                    <a:pt x="1487343" y="2994866"/>
                  </a:cubicBezTo>
                  <a:cubicBezTo>
                    <a:pt x="1489207" y="2998465"/>
                    <a:pt x="1494799" y="2997265"/>
                    <a:pt x="1498526" y="2996066"/>
                  </a:cubicBezTo>
                  <a:cubicBezTo>
                    <a:pt x="1502254" y="2996066"/>
                    <a:pt x="1505982" y="2994866"/>
                    <a:pt x="1507845" y="2998465"/>
                  </a:cubicBezTo>
                  <a:cubicBezTo>
                    <a:pt x="1507845" y="2999665"/>
                    <a:pt x="1513437" y="3000865"/>
                    <a:pt x="1515301" y="3002065"/>
                  </a:cubicBezTo>
                  <a:cubicBezTo>
                    <a:pt x="1520892" y="3004465"/>
                    <a:pt x="1526484" y="3006865"/>
                    <a:pt x="1530211" y="3009264"/>
                  </a:cubicBezTo>
                  <a:cubicBezTo>
                    <a:pt x="1532075" y="3010464"/>
                    <a:pt x="1533939" y="3011664"/>
                    <a:pt x="1533939" y="3012864"/>
                  </a:cubicBezTo>
                  <a:cubicBezTo>
                    <a:pt x="1533939" y="3016463"/>
                    <a:pt x="1539531" y="3018863"/>
                    <a:pt x="1545122" y="3018863"/>
                  </a:cubicBezTo>
                  <a:cubicBezTo>
                    <a:pt x="1552578" y="3020063"/>
                    <a:pt x="1558169" y="3020063"/>
                    <a:pt x="1565624" y="3021263"/>
                  </a:cubicBezTo>
                  <a:cubicBezTo>
                    <a:pt x="1567488" y="3021263"/>
                    <a:pt x="1567488" y="3023663"/>
                    <a:pt x="1569352" y="3023663"/>
                  </a:cubicBezTo>
                  <a:cubicBezTo>
                    <a:pt x="1571216" y="3026062"/>
                    <a:pt x="1573080" y="3029662"/>
                    <a:pt x="1580535" y="3027262"/>
                  </a:cubicBezTo>
                  <a:cubicBezTo>
                    <a:pt x="1584263" y="3026062"/>
                    <a:pt x="1595446" y="3028462"/>
                    <a:pt x="1597310" y="3030862"/>
                  </a:cubicBezTo>
                  <a:cubicBezTo>
                    <a:pt x="1601037" y="3039261"/>
                    <a:pt x="1614084" y="3039261"/>
                    <a:pt x="1623403" y="3041660"/>
                  </a:cubicBezTo>
                  <a:cubicBezTo>
                    <a:pt x="1625267" y="3041660"/>
                    <a:pt x="1627131" y="3041660"/>
                    <a:pt x="1627131" y="3042860"/>
                  </a:cubicBezTo>
                  <a:cubicBezTo>
                    <a:pt x="1632723" y="3047660"/>
                    <a:pt x="1640178" y="3048860"/>
                    <a:pt x="1647633" y="3051259"/>
                  </a:cubicBezTo>
                  <a:cubicBezTo>
                    <a:pt x="1655089" y="3053659"/>
                    <a:pt x="1662544" y="3058459"/>
                    <a:pt x="1669999" y="3063258"/>
                  </a:cubicBezTo>
                  <a:lnTo>
                    <a:pt x="1679318" y="3069257"/>
                  </a:lnTo>
                  <a:cubicBezTo>
                    <a:pt x="1681182" y="3070457"/>
                    <a:pt x="1683046" y="3070457"/>
                    <a:pt x="1684910" y="3070457"/>
                  </a:cubicBezTo>
                  <a:cubicBezTo>
                    <a:pt x="1690502" y="3070457"/>
                    <a:pt x="1696093" y="3069257"/>
                    <a:pt x="1699821" y="3072857"/>
                  </a:cubicBezTo>
                  <a:cubicBezTo>
                    <a:pt x="1699821" y="3072857"/>
                    <a:pt x="1701685" y="3074057"/>
                    <a:pt x="1703549" y="3074057"/>
                  </a:cubicBezTo>
                  <a:cubicBezTo>
                    <a:pt x="1718459" y="3072857"/>
                    <a:pt x="1727778" y="3078856"/>
                    <a:pt x="1737098" y="3084856"/>
                  </a:cubicBezTo>
                  <a:cubicBezTo>
                    <a:pt x="1740825" y="3087255"/>
                    <a:pt x="1748281" y="3088455"/>
                    <a:pt x="1752008" y="3088455"/>
                  </a:cubicBezTo>
                  <a:cubicBezTo>
                    <a:pt x="1763191" y="3090855"/>
                    <a:pt x="1776238" y="3092055"/>
                    <a:pt x="1785558" y="3096854"/>
                  </a:cubicBezTo>
                  <a:cubicBezTo>
                    <a:pt x="1791149" y="3099254"/>
                    <a:pt x="1798604" y="3102854"/>
                    <a:pt x="1804196" y="3102854"/>
                  </a:cubicBezTo>
                  <a:cubicBezTo>
                    <a:pt x="1813515" y="3102854"/>
                    <a:pt x="1817243" y="3107653"/>
                    <a:pt x="1820970" y="3111253"/>
                  </a:cubicBezTo>
                  <a:cubicBezTo>
                    <a:pt x="1832154" y="3112452"/>
                    <a:pt x="1843336" y="3112452"/>
                    <a:pt x="1848928" y="3119652"/>
                  </a:cubicBezTo>
                  <a:cubicBezTo>
                    <a:pt x="1848928" y="3120852"/>
                    <a:pt x="1850792" y="3120852"/>
                    <a:pt x="1852656" y="3120852"/>
                  </a:cubicBezTo>
                  <a:cubicBezTo>
                    <a:pt x="1860111" y="3122052"/>
                    <a:pt x="1867566" y="3123251"/>
                    <a:pt x="1875022" y="3125651"/>
                  </a:cubicBezTo>
                  <a:cubicBezTo>
                    <a:pt x="1878749" y="3126851"/>
                    <a:pt x="1882477" y="3129251"/>
                    <a:pt x="1888069" y="3131651"/>
                  </a:cubicBezTo>
                  <a:cubicBezTo>
                    <a:pt x="1889932" y="3131651"/>
                    <a:pt x="1889932" y="3132850"/>
                    <a:pt x="1891796" y="3132850"/>
                  </a:cubicBezTo>
                  <a:cubicBezTo>
                    <a:pt x="1904843" y="3132850"/>
                    <a:pt x="1908571" y="3138850"/>
                    <a:pt x="1916026" y="3143649"/>
                  </a:cubicBezTo>
                  <a:cubicBezTo>
                    <a:pt x="1927209" y="3149648"/>
                    <a:pt x="1940256" y="3155648"/>
                    <a:pt x="1949575" y="3162847"/>
                  </a:cubicBezTo>
                  <a:cubicBezTo>
                    <a:pt x="1955167" y="3167646"/>
                    <a:pt x="1964486" y="3170046"/>
                    <a:pt x="1970077" y="3172446"/>
                  </a:cubicBezTo>
                  <a:lnTo>
                    <a:pt x="1981260" y="3176046"/>
                  </a:lnTo>
                  <a:cubicBezTo>
                    <a:pt x="1984988" y="3178445"/>
                    <a:pt x="1988716" y="3180845"/>
                    <a:pt x="1994307" y="3183245"/>
                  </a:cubicBezTo>
                  <a:cubicBezTo>
                    <a:pt x="1999899" y="3184445"/>
                    <a:pt x="2001763" y="3189244"/>
                    <a:pt x="2009218" y="3188044"/>
                  </a:cubicBezTo>
                  <a:cubicBezTo>
                    <a:pt x="2012946" y="3188044"/>
                    <a:pt x="2016673" y="3189244"/>
                    <a:pt x="2020401" y="3190444"/>
                  </a:cubicBezTo>
                  <a:cubicBezTo>
                    <a:pt x="2025993" y="3192844"/>
                    <a:pt x="2027856" y="3195243"/>
                    <a:pt x="2035312" y="3195243"/>
                  </a:cubicBezTo>
                  <a:cubicBezTo>
                    <a:pt x="2039040" y="3195243"/>
                    <a:pt x="2042767" y="3197643"/>
                    <a:pt x="2044631" y="3198843"/>
                  </a:cubicBezTo>
                  <a:cubicBezTo>
                    <a:pt x="2053950" y="3201383"/>
                    <a:pt x="2063269" y="3201383"/>
                    <a:pt x="2068861" y="3194044"/>
                  </a:cubicBezTo>
                  <a:lnTo>
                    <a:pt x="2070725" y="3192844"/>
                  </a:lnTo>
                  <a:cubicBezTo>
                    <a:pt x="2078180" y="3195243"/>
                    <a:pt x="2078180" y="3190444"/>
                    <a:pt x="2080044" y="3188044"/>
                  </a:cubicBezTo>
                  <a:cubicBezTo>
                    <a:pt x="2081908" y="3186844"/>
                    <a:pt x="2085636" y="3185645"/>
                    <a:pt x="2087499" y="3184445"/>
                  </a:cubicBezTo>
                  <a:cubicBezTo>
                    <a:pt x="2091227" y="3182045"/>
                    <a:pt x="2094955" y="3180845"/>
                    <a:pt x="2100546" y="3178445"/>
                  </a:cubicBezTo>
                  <a:cubicBezTo>
                    <a:pt x="2102410" y="3177245"/>
                    <a:pt x="2106138" y="3176046"/>
                    <a:pt x="2108002" y="3176046"/>
                  </a:cubicBezTo>
                  <a:cubicBezTo>
                    <a:pt x="2117321" y="3176046"/>
                    <a:pt x="2122912" y="3173646"/>
                    <a:pt x="2130368" y="3168846"/>
                  </a:cubicBezTo>
                  <a:cubicBezTo>
                    <a:pt x="2135959" y="3165247"/>
                    <a:pt x="2145278" y="3162847"/>
                    <a:pt x="2152734" y="3160447"/>
                  </a:cubicBezTo>
                  <a:cubicBezTo>
                    <a:pt x="2160189" y="3158048"/>
                    <a:pt x="2167644" y="3155648"/>
                    <a:pt x="2176964" y="3154448"/>
                  </a:cubicBezTo>
                  <a:cubicBezTo>
                    <a:pt x="2182555" y="3153248"/>
                    <a:pt x="2188147" y="3153248"/>
                    <a:pt x="2193738" y="3153248"/>
                  </a:cubicBezTo>
                  <a:lnTo>
                    <a:pt x="2197466" y="3153248"/>
                  </a:lnTo>
                  <a:cubicBezTo>
                    <a:pt x="2204921" y="3150848"/>
                    <a:pt x="2212377" y="3147249"/>
                    <a:pt x="2221696" y="3144849"/>
                  </a:cubicBezTo>
                  <a:lnTo>
                    <a:pt x="2227287" y="3144849"/>
                  </a:lnTo>
                  <a:cubicBezTo>
                    <a:pt x="2236606" y="3147249"/>
                    <a:pt x="2245926" y="3147249"/>
                    <a:pt x="2255245" y="3142449"/>
                  </a:cubicBezTo>
                  <a:cubicBezTo>
                    <a:pt x="2257109" y="3141249"/>
                    <a:pt x="2260836" y="3140050"/>
                    <a:pt x="2262700" y="3138850"/>
                  </a:cubicBezTo>
                  <a:cubicBezTo>
                    <a:pt x="2272019" y="3141249"/>
                    <a:pt x="2281338" y="3146049"/>
                    <a:pt x="2292522" y="3146049"/>
                  </a:cubicBezTo>
                  <a:cubicBezTo>
                    <a:pt x="2296249" y="3146049"/>
                    <a:pt x="2301841" y="3144849"/>
                    <a:pt x="2305568" y="3143649"/>
                  </a:cubicBezTo>
                  <a:cubicBezTo>
                    <a:pt x="2313024" y="3143649"/>
                    <a:pt x="2320479" y="3143649"/>
                    <a:pt x="2326071" y="3142449"/>
                  </a:cubicBezTo>
                  <a:cubicBezTo>
                    <a:pt x="2333526" y="3141249"/>
                    <a:pt x="2342845" y="3142449"/>
                    <a:pt x="2350301" y="3140050"/>
                  </a:cubicBezTo>
                  <a:cubicBezTo>
                    <a:pt x="2354028" y="3134050"/>
                    <a:pt x="2355892" y="3134050"/>
                    <a:pt x="2365211" y="3135250"/>
                  </a:cubicBezTo>
                  <a:cubicBezTo>
                    <a:pt x="2376394" y="3136450"/>
                    <a:pt x="2383850" y="3135250"/>
                    <a:pt x="2391305" y="3129251"/>
                  </a:cubicBezTo>
                  <a:cubicBezTo>
                    <a:pt x="2395033" y="3125651"/>
                    <a:pt x="2404352" y="3125651"/>
                    <a:pt x="2409943" y="3123251"/>
                  </a:cubicBezTo>
                  <a:cubicBezTo>
                    <a:pt x="2411807" y="3123251"/>
                    <a:pt x="2413671" y="3122052"/>
                    <a:pt x="2415535" y="3122052"/>
                  </a:cubicBezTo>
                  <a:cubicBezTo>
                    <a:pt x="2419262" y="3120852"/>
                    <a:pt x="2421126" y="3120852"/>
                    <a:pt x="2424854" y="3119652"/>
                  </a:cubicBezTo>
                  <a:cubicBezTo>
                    <a:pt x="2434173" y="3117252"/>
                    <a:pt x="2443493" y="3116052"/>
                    <a:pt x="2452812" y="3112452"/>
                  </a:cubicBezTo>
                  <a:cubicBezTo>
                    <a:pt x="2462131" y="3108853"/>
                    <a:pt x="2469586" y="3106453"/>
                    <a:pt x="2478906" y="3111253"/>
                  </a:cubicBezTo>
                  <a:lnTo>
                    <a:pt x="2482633" y="3111253"/>
                  </a:lnTo>
                  <a:cubicBezTo>
                    <a:pt x="2486361" y="3110053"/>
                    <a:pt x="2488225" y="3110053"/>
                    <a:pt x="2491952" y="3108853"/>
                  </a:cubicBezTo>
                  <a:cubicBezTo>
                    <a:pt x="2491952" y="3105253"/>
                    <a:pt x="2491952" y="3100454"/>
                    <a:pt x="2499408" y="3096854"/>
                  </a:cubicBezTo>
                  <a:cubicBezTo>
                    <a:pt x="2501272" y="3095654"/>
                    <a:pt x="2501272" y="3093255"/>
                    <a:pt x="2504999" y="3092055"/>
                  </a:cubicBezTo>
                  <a:cubicBezTo>
                    <a:pt x="2508727" y="3089655"/>
                    <a:pt x="2514318" y="3089655"/>
                    <a:pt x="2518046" y="3090855"/>
                  </a:cubicBezTo>
                  <a:cubicBezTo>
                    <a:pt x="2519910" y="3092055"/>
                    <a:pt x="2523638" y="3090855"/>
                    <a:pt x="2525501" y="3090855"/>
                  </a:cubicBezTo>
                  <a:cubicBezTo>
                    <a:pt x="2536684" y="3089655"/>
                    <a:pt x="2549731" y="3089655"/>
                    <a:pt x="2560914" y="3088455"/>
                  </a:cubicBezTo>
                  <a:cubicBezTo>
                    <a:pt x="2572097" y="3087255"/>
                    <a:pt x="2583280" y="3086056"/>
                    <a:pt x="2594464" y="3083656"/>
                  </a:cubicBezTo>
                  <a:cubicBezTo>
                    <a:pt x="2601919" y="3081256"/>
                    <a:pt x="2609374" y="3082456"/>
                    <a:pt x="2616829" y="3082456"/>
                  </a:cubicBezTo>
                  <a:cubicBezTo>
                    <a:pt x="2631740" y="3083656"/>
                    <a:pt x="2644787" y="3083656"/>
                    <a:pt x="2657834" y="3078856"/>
                  </a:cubicBezTo>
                  <a:lnTo>
                    <a:pt x="2654106" y="3076457"/>
                  </a:lnTo>
                  <a:cubicBezTo>
                    <a:pt x="2657834" y="3075257"/>
                    <a:pt x="2661562" y="3075257"/>
                    <a:pt x="2667153" y="3075257"/>
                  </a:cubicBezTo>
                  <a:cubicBezTo>
                    <a:pt x="2670881" y="3078856"/>
                    <a:pt x="2676472" y="3076457"/>
                    <a:pt x="2680200" y="3074057"/>
                  </a:cubicBezTo>
                  <a:cubicBezTo>
                    <a:pt x="2685792" y="3070457"/>
                    <a:pt x="2691383" y="3071657"/>
                    <a:pt x="2698838" y="3071657"/>
                  </a:cubicBezTo>
                  <a:cubicBezTo>
                    <a:pt x="2706294" y="3072857"/>
                    <a:pt x="2715613" y="3070457"/>
                    <a:pt x="2724932" y="3069257"/>
                  </a:cubicBezTo>
                  <a:cubicBezTo>
                    <a:pt x="2726796" y="3069257"/>
                    <a:pt x="2728660" y="3066858"/>
                    <a:pt x="2728660" y="3065658"/>
                  </a:cubicBezTo>
                  <a:cubicBezTo>
                    <a:pt x="2732388" y="3065658"/>
                    <a:pt x="2736115" y="3064458"/>
                    <a:pt x="2741707" y="3064458"/>
                  </a:cubicBezTo>
                  <a:lnTo>
                    <a:pt x="2749162" y="3064458"/>
                  </a:lnTo>
                  <a:cubicBezTo>
                    <a:pt x="2756617" y="3066858"/>
                    <a:pt x="2764073" y="3066858"/>
                    <a:pt x="2771528" y="3064458"/>
                  </a:cubicBezTo>
                  <a:cubicBezTo>
                    <a:pt x="2773392" y="3063258"/>
                    <a:pt x="2777120" y="3063258"/>
                    <a:pt x="2778984" y="3063258"/>
                  </a:cubicBezTo>
                  <a:cubicBezTo>
                    <a:pt x="2784575" y="3062058"/>
                    <a:pt x="2790167" y="3063258"/>
                    <a:pt x="2793894" y="3059659"/>
                  </a:cubicBezTo>
                  <a:cubicBezTo>
                    <a:pt x="2795758" y="3058459"/>
                    <a:pt x="2799486" y="3059659"/>
                    <a:pt x="2803213" y="3058459"/>
                  </a:cubicBezTo>
                  <a:lnTo>
                    <a:pt x="2857265" y="3058459"/>
                  </a:lnTo>
                  <a:cubicBezTo>
                    <a:pt x="2864720" y="3058459"/>
                    <a:pt x="2874039" y="3059659"/>
                    <a:pt x="2881494" y="3060859"/>
                  </a:cubicBezTo>
                  <a:cubicBezTo>
                    <a:pt x="2890814" y="3062058"/>
                    <a:pt x="2898269" y="3060859"/>
                    <a:pt x="2905725" y="3059659"/>
                  </a:cubicBezTo>
                  <a:lnTo>
                    <a:pt x="2918771" y="3059659"/>
                  </a:lnTo>
                  <a:cubicBezTo>
                    <a:pt x="2924363" y="3059659"/>
                    <a:pt x="2929954" y="3060859"/>
                    <a:pt x="2935546" y="3059659"/>
                  </a:cubicBezTo>
                  <a:cubicBezTo>
                    <a:pt x="2939273" y="3059659"/>
                    <a:pt x="2941137" y="3057259"/>
                    <a:pt x="2943001" y="3054859"/>
                  </a:cubicBezTo>
                  <a:cubicBezTo>
                    <a:pt x="2946729" y="3051259"/>
                    <a:pt x="2952321" y="3050060"/>
                    <a:pt x="2959776" y="3050060"/>
                  </a:cubicBezTo>
                  <a:cubicBezTo>
                    <a:pt x="2965367" y="3050060"/>
                    <a:pt x="2970959" y="3048860"/>
                    <a:pt x="2976550" y="3047660"/>
                  </a:cubicBezTo>
                  <a:lnTo>
                    <a:pt x="2980278" y="3047660"/>
                  </a:lnTo>
                  <a:cubicBezTo>
                    <a:pt x="2987733" y="3054859"/>
                    <a:pt x="2998916" y="3050060"/>
                    <a:pt x="3008236" y="3051259"/>
                  </a:cubicBezTo>
                  <a:lnTo>
                    <a:pt x="3011963" y="3051259"/>
                  </a:lnTo>
                  <a:cubicBezTo>
                    <a:pt x="3019418" y="3053659"/>
                    <a:pt x="3028738" y="3056059"/>
                    <a:pt x="3036193" y="3057259"/>
                  </a:cubicBezTo>
                  <a:cubicBezTo>
                    <a:pt x="3045512" y="3058459"/>
                    <a:pt x="3052968" y="3064458"/>
                    <a:pt x="3060423" y="3064458"/>
                  </a:cubicBezTo>
                  <a:cubicBezTo>
                    <a:pt x="3073470" y="3064458"/>
                    <a:pt x="3084653" y="3070457"/>
                    <a:pt x="3095836" y="3071657"/>
                  </a:cubicBezTo>
                  <a:cubicBezTo>
                    <a:pt x="3105155" y="3072857"/>
                    <a:pt x="3114474" y="3075257"/>
                    <a:pt x="3123794" y="3077657"/>
                  </a:cubicBezTo>
                  <a:cubicBezTo>
                    <a:pt x="3127521" y="3078856"/>
                    <a:pt x="3133113" y="3077657"/>
                    <a:pt x="3136840" y="3077657"/>
                  </a:cubicBezTo>
                  <a:cubicBezTo>
                    <a:pt x="3148024" y="3078856"/>
                    <a:pt x="3159206" y="3078856"/>
                    <a:pt x="3170390" y="3080056"/>
                  </a:cubicBezTo>
                  <a:lnTo>
                    <a:pt x="3172253" y="3080056"/>
                  </a:lnTo>
                  <a:cubicBezTo>
                    <a:pt x="3185300" y="3078856"/>
                    <a:pt x="3198347" y="3081256"/>
                    <a:pt x="3211394" y="3081256"/>
                  </a:cubicBezTo>
                  <a:cubicBezTo>
                    <a:pt x="3213258" y="2867680"/>
                    <a:pt x="3203939" y="2654104"/>
                    <a:pt x="3192756" y="2440528"/>
                  </a:cubicBezTo>
                  <a:cubicBezTo>
                    <a:pt x="3181573" y="2237750"/>
                    <a:pt x="3170390" y="2034973"/>
                    <a:pt x="3168526" y="1832196"/>
                  </a:cubicBezTo>
                  <a:cubicBezTo>
                    <a:pt x="3168526" y="1730207"/>
                    <a:pt x="3170390" y="1629418"/>
                    <a:pt x="3174117" y="1527430"/>
                  </a:cubicBezTo>
                  <a:cubicBezTo>
                    <a:pt x="3179709" y="1425441"/>
                    <a:pt x="3190892" y="1323452"/>
                    <a:pt x="3198347" y="1221464"/>
                  </a:cubicBezTo>
                  <a:cubicBezTo>
                    <a:pt x="3218932" y="898700"/>
                    <a:pt x="3207666" y="574736"/>
                    <a:pt x="3200211" y="251972"/>
                  </a:cubicBezTo>
                  <a:cubicBezTo>
                    <a:pt x="3194620" y="250772"/>
                    <a:pt x="3190892" y="249572"/>
                    <a:pt x="3187164" y="248372"/>
                  </a:cubicBezTo>
                  <a:cubicBezTo>
                    <a:pt x="3181573" y="245973"/>
                    <a:pt x="3175981" y="244773"/>
                    <a:pt x="3168526" y="245973"/>
                  </a:cubicBezTo>
                  <a:lnTo>
                    <a:pt x="3157343" y="245973"/>
                  </a:lnTo>
                  <a:cubicBezTo>
                    <a:pt x="3151751" y="245973"/>
                    <a:pt x="3144296" y="245973"/>
                    <a:pt x="3140568" y="250772"/>
                  </a:cubicBezTo>
                  <a:cubicBezTo>
                    <a:pt x="3140568" y="250772"/>
                    <a:pt x="3138704" y="251972"/>
                    <a:pt x="3136840" y="251972"/>
                  </a:cubicBezTo>
                  <a:lnTo>
                    <a:pt x="3129385" y="251972"/>
                  </a:lnTo>
                  <a:cubicBezTo>
                    <a:pt x="3127521" y="249572"/>
                    <a:pt x="3131249" y="244773"/>
                    <a:pt x="3121930" y="245973"/>
                  </a:cubicBezTo>
                  <a:cubicBezTo>
                    <a:pt x="3118202" y="245973"/>
                    <a:pt x="3112610" y="247172"/>
                    <a:pt x="3108883" y="247172"/>
                  </a:cubicBezTo>
                  <a:lnTo>
                    <a:pt x="3080925" y="247172"/>
                  </a:lnTo>
                  <a:cubicBezTo>
                    <a:pt x="3079061" y="244773"/>
                    <a:pt x="3077198" y="242373"/>
                    <a:pt x="3073470" y="238773"/>
                  </a:cubicBezTo>
                  <a:cubicBezTo>
                    <a:pt x="3071606" y="236374"/>
                    <a:pt x="3069742" y="235174"/>
                    <a:pt x="3064151" y="237573"/>
                  </a:cubicBezTo>
                  <a:cubicBezTo>
                    <a:pt x="3060423" y="238773"/>
                    <a:pt x="3058559" y="238773"/>
                    <a:pt x="3056695" y="236374"/>
                  </a:cubicBezTo>
                  <a:cubicBezTo>
                    <a:pt x="3051104" y="230374"/>
                    <a:pt x="3045512" y="225575"/>
                    <a:pt x="3034329" y="224375"/>
                  </a:cubicBezTo>
                  <a:cubicBezTo>
                    <a:pt x="3032465" y="224375"/>
                    <a:pt x="3030602" y="221975"/>
                    <a:pt x="3028738" y="220775"/>
                  </a:cubicBezTo>
                  <a:cubicBezTo>
                    <a:pt x="3025010" y="218376"/>
                    <a:pt x="3023146" y="215976"/>
                    <a:pt x="3017555" y="215976"/>
                  </a:cubicBezTo>
                  <a:cubicBezTo>
                    <a:pt x="3015691" y="215976"/>
                    <a:pt x="3011963" y="213576"/>
                    <a:pt x="3011963" y="212376"/>
                  </a:cubicBezTo>
                  <a:cubicBezTo>
                    <a:pt x="3010099" y="207577"/>
                    <a:pt x="3010099" y="203977"/>
                    <a:pt x="3010099" y="199178"/>
                  </a:cubicBezTo>
                  <a:cubicBezTo>
                    <a:pt x="3008236" y="194378"/>
                    <a:pt x="3004508" y="189579"/>
                    <a:pt x="2998916" y="187179"/>
                  </a:cubicBezTo>
                  <a:cubicBezTo>
                    <a:pt x="2989597" y="183579"/>
                    <a:pt x="2982142" y="178780"/>
                    <a:pt x="2972823" y="175180"/>
                  </a:cubicBezTo>
                  <a:cubicBezTo>
                    <a:pt x="2970959" y="173981"/>
                    <a:pt x="2967231" y="172781"/>
                    <a:pt x="2963503" y="172781"/>
                  </a:cubicBezTo>
                  <a:cubicBezTo>
                    <a:pt x="2957912" y="171581"/>
                    <a:pt x="2952321" y="170381"/>
                    <a:pt x="2946729" y="170381"/>
                  </a:cubicBezTo>
                  <a:cubicBezTo>
                    <a:pt x="2941137" y="170381"/>
                    <a:pt x="2933682" y="170381"/>
                    <a:pt x="2928090" y="172781"/>
                  </a:cubicBezTo>
                  <a:cubicBezTo>
                    <a:pt x="2916907" y="176380"/>
                    <a:pt x="2907588" y="171581"/>
                    <a:pt x="2898269" y="171581"/>
                  </a:cubicBezTo>
                  <a:cubicBezTo>
                    <a:pt x="2888950" y="170381"/>
                    <a:pt x="2879631" y="167981"/>
                    <a:pt x="2872175" y="166781"/>
                  </a:cubicBezTo>
                  <a:lnTo>
                    <a:pt x="2847945" y="166781"/>
                  </a:lnTo>
                  <a:cubicBezTo>
                    <a:pt x="2827443" y="169181"/>
                    <a:pt x="2810669" y="161982"/>
                    <a:pt x="2790166" y="160782"/>
                  </a:cubicBezTo>
                  <a:cubicBezTo>
                    <a:pt x="2784575" y="160782"/>
                    <a:pt x="2778984" y="157182"/>
                    <a:pt x="2773392" y="154783"/>
                  </a:cubicBezTo>
                  <a:cubicBezTo>
                    <a:pt x="2769664" y="152383"/>
                    <a:pt x="2765937" y="152383"/>
                    <a:pt x="2760345" y="153583"/>
                  </a:cubicBezTo>
                  <a:cubicBezTo>
                    <a:pt x="2752890" y="154783"/>
                    <a:pt x="2745434" y="153583"/>
                    <a:pt x="2737979" y="154783"/>
                  </a:cubicBezTo>
                  <a:cubicBezTo>
                    <a:pt x="2726796" y="157182"/>
                    <a:pt x="2717477" y="151183"/>
                    <a:pt x="2706294" y="151183"/>
                  </a:cubicBezTo>
                  <a:cubicBezTo>
                    <a:pt x="2696974" y="152383"/>
                    <a:pt x="2687655" y="152383"/>
                    <a:pt x="2678336" y="153583"/>
                  </a:cubicBezTo>
                  <a:lnTo>
                    <a:pt x="2655970" y="157182"/>
                  </a:lnTo>
                  <a:cubicBezTo>
                    <a:pt x="2641059" y="161982"/>
                    <a:pt x="2629876" y="155983"/>
                    <a:pt x="2616829" y="153583"/>
                  </a:cubicBezTo>
                  <a:cubicBezTo>
                    <a:pt x="2607510" y="152383"/>
                    <a:pt x="2601919" y="149983"/>
                    <a:pt x="2594463" y="146384"/>
                  </a:cubicBezTo>
                  <a:cubicBezTo>
                    <a:pt x="2587008" y="142784"/>
                    <a:pt x="2579553" y="146384"/>
                    <a:pt x="2573961" y="146384"/>
                  </a:cubicBezTo>
                  <a:cubicBezTo>
                    <a:pt x="2568370" y="146384"/>
                    <a:pt x="2564642" y="149983"/>
                    <a:pt x="2560914" y="151183"/>
                  </a:cubicBezTo>
                  <a:cubicBezTo>
                    <a:pt x="2555323" y="152383"/>
                    <a:pt x="2549731" y="152383"/>
                    <a:pt x="2544140" y="152383"/>
                  </a:cubicBezTo>
                  <a:cubicBezTo>
                    <a:pt x="2538548" y="152383"/>
                    <a:pt x="2531093" y="151183"/>
                    <a:pt x="2525501" y="152383"/>
                  </a:cubicBezTo>
                  <a:cubicBezTo>
                    <a:pt x="2516182" y="154783"/>
                    <a:pt x="2508727" y="158382"/>
                    <a:pt x="2501271" y="160782"/>
                  </a:cubicBezTo>
                  <a:cubicBezTo>
                    <a:pt x="2499408" y="161982"/>
                    <a:pt x="2497544" y="163182"/>
                    <a:pt x="2495680" y="163182"/>
                  </a:cubicBezTo>
                  <a:cubicBezTo>
                    <a:pt x="2482633" y="167981"/>
                    <a:pt x="2467722" y="169181"/>
                    <a:pt x="2450948" y="169181"/>
                  </a:cubicBezTo>
                  <a:cubicBezTo>
                    <a:pt x="2441629" y="169181"/>
                    <a:pt x="2432309" y="169181"/>
                    <a:pt x="2422990" y="167981"/>
                  </a:cubicBezTo>
                  <a:cubicBezTo>
                    <a:pt x="2417399" y="167981"/>
                    <a:pt x="2413671" y="164382"/>
                    <a:pt x="2409943" y="164382"/>
                  </a:cubicBezTo>
                  <a:cubicBezTo>
                    <a:pt x="2396897" y="163182"/>
                    <a:pt x="2385713" y="163182"/>
                    <a:pt x="2372666" y="163182"/>
                  </a:cubicBezTo>
                  <a:cubicBezTo>
                    <a:pt x="2370803" y="163182"/>
                    <a:pt x="2368939" y="164382"/>
                    <a:pt x="2367075" y="164382"/>
                  </a:cubicBezTo>
                  <a:cubicBezTo>
                    <a:pt x="2359620" y="166781"/>
                    <a:pt x="2352164" y="170381"/>
                    <a:pt x="2344709" y="172781"/>
                  </a:cubicBezTo>
                  <a:cubicBezTo>
                    <a:pt x="2331662" y="175180"/>
                    <a:pt x="2318615" y="177580"/>
                    <a:pt x="2305568" y="178780"/>
                  </a:cubicBezTo>
                  <a:lnTo>
                    <a:pt x="2299977" y="178780"/>
                  </a:lnTo>
                  <a:cubicBezTo>
                    <a:pt x="2288794" y="175180"/>
                    <a:pt x="2279475" y="178780"/>
                    <a:pt x="2268292" y="179980"/>
                  </a:cubicBezTo>
                  <a:cubicBezTo>
                    <a:pt x="2257109" y="182380"/>
                    <a:pt x="2245925" y="185979"/>
                    <a:pt x="2234743" y="188379"/>
                  </a:cubicBezTo>
                  <a:cubicBezTo>
                    <a:pt x="2231015" y="189579"/>
                    <a:pt x="2227287" y="188379"/>
                    <a:pt x="2223559" y="187179"/>
                  </a:cubicBezTo>
                  <a:cubicBezTo>
                    <a:pt x="2217968" y="185979"/>
                    <a:pt x="2214240" y="185979"/>
                    <a:pt x="2210513" y="188379"/>
                  </a:cubicBezTo>
                  <a:cubicBezTo>
                    <a:pt x="2208649" y="189579"/>
                    <a:pt x="2206785" y="189579"/>
                    <a:pt x="2204921" y="189579"/>
                  </a:cubicBezTo>
                  <a:cubicBezTo>
                    <a:pt x="2199330" y="190779"/>
                    <a:pt x="2193738" y="190779"/>
                    <a:pt x="2190010" y="191979"/>
                  </a:cubicBezTo>
                  <a:cubicBezTo>
                    <a:pt x="2182555" y="195578"/>
                    <a:pt x="2175100" y="194378"/>
                    <a:pt x="2167644" y="196778"/>
                  </a:cubicBezTo>
                  <a:cubicBezTo>
                    <a:pt x="2160189" y="199178"/>
                    <a:pt x="2152734" y="199178"/>
                    <a:pt x="2147142" y="202777"/>
                  </a:cubicBezTo>
                  <a:cubicBezTo>
                    <a:pt x="2145278" y="203977"/>
                    <a:pt x="2141551" y="203977"/>
                    <a:pt x="2137823" y="203977"/>
                  </a:cubicBezTo>
                  <a:cubicBezTo>
                    <a:pt x="2128504" y="205177"/>
                    <a:pt x="2121048" y="208777"/>
                    <a:pt x="2115457" y="213576"/>
                  </a:cubicBezTo>
                  <a:cubicBezTo>
                    <a:pt x="2108001" y="218376"/>
                    <a:pt x="2100546" y="221975"/>
                    <a:pt x="2093091" y="225575"/>
                  </a:cubicBezTo>
                  <a:cubicBezTo>
                    <a:pt x="2091227" y="226775"/>
                    <a:pt x="2085635" y="226775"/>
                    <a:pt x="2083771" y="226775"/>
                  </a:cubicBezTo>
                  <a:cubicBezTo>
                    <a:pt x="2076316" y="226775"/>
                    <a:pt x="2068861" y="225575"/>
                    <a:pt x="2063269" y="224375"/>
                  </a:cubicBezTo>
                  <a:cubicBezTo>
                    <a:pt x="2059542" y="224375"/>
                    <a:pt x="2057678" y="223175"/>
                    <a:pt x="2053950" y="223175"/>
                  </a:cubicBezTo>
                  <a:cubicBezTo>
                    <a:pt x="2042767" y="226775"/>
                    <a:pt x="2029720" y="224375"/>
                    <a:pt x="2018537" y="224375"/>
                  </a:cubicBezTo>
                  <a:cubicBezTo>
                    <a:pt x="2016673" y="224375"/>
                    <a:pt x="2012946" y="223175"/>
                    <a:pt x="2011082" y="221975"/>
                  </a:cubicBezTo>
                  <a:cubicBezTo>
                    <a:pt x="2003626" y="218376"/>
                    <a:pt x="1996171" y="218376"/>
                    <a:pt x="1988716" y="220775"/>
                  </a:cubicBezTo>
                  <a:cubicBezTo>
                    <a:pt x="1983124" y="221975"/>
                    <a:pt x="1977533" y="221975"/>
                    <a:pt x="1973805" y="219575"/>
                  </a:cubicBezTo>
                  <a:cubicBezTo>
                    <a:pt x="1966350" y="215976"/>
                    <a:pt x="1957030" y="213576"/>
                    <a:pt x="1947711" y="212376"/>
                  </a:cubicBezTo>
                  <a:cubicBezTo>
                    <a:pt x="1940256" y="211176"/>
                    <a:pt x="1932801" y="208777"/>
                    <a:pt x="1925345" y="206377"/>
                  </a:cubicBezTo>
                  <a:cubicBezTo>
                    <a:pt x="1921618" y="205177"/>
                    <a:pt x="1917890" y="206377"/>
                    <a:pt x="1914162" y="206377"/>
                  </a:cubicBezTo>
                  <a:cubicBezTo>
                    <a:pt x="1910434" y="206377"/>
                    <a:pt x="1908571" y="207577"/>
                    <a:pt x="1904843" y="207577"/>
                  </a:cubicBezTo>
                  <a:cubicBezTo>
                    <a:pt x="1893660" y="208777"/>
                    <a:pt x="1882477" y="211176"/>
                    <a:pt x="1873158" y="209977"/>
                  </a:cubicBezTo>
                  <a:cubicBezTo>
                    <a:pt x="1860111" y="207577"/>
                    <a:pt x="1847064" y="208777"/>
                    <a:pt x="1835881" y="203977"/>
                  </a:cubicBezTo>
                  <a:cubicBezTo>
                    <a:pt x="1830289" y="201577"/>
                    <a:pt x="1828425" y="203977"/>
                    <a:pt x="1824698" y="203977"/>
                  </a:cubicBezTo>
                  <a:cubicBezTo>
                    <a:pt x="1822834" y="203977"/>
                    <a:pt x="1820970" y="203977"/>
                    <a:pt x="1817243" y="205177"/>
                  </a:cubicBezTo>
                  <a:cubicBezTo>
                    <a:pt x="1815379" y="208777"/>
                    <a:pt x="1807923" y="211176"/>
                    <a:pt x="1798604" y="208777"/>
                  </a:cubicBezTo>
                  <a:cubicBezTo>
                    <a:pt x="1793013" y="207577"/>
                    <a:pt x="1789285" y="207577"/>
                    <a:pt x="1783693" y="208777"/>
                  </a:cubicBezTo>
                  <a:cubicBezTo>
                    <a:pt x="1778102" y="209977"/>
                    <a:pt x="1772510" y="209977"/>
                    <a:pt x="1765055" y="211176"/>
                  </a:cubicBezTo>
                  <a:lnTo>
                    <a:pt x="1763191" y="211176"/>
                  </a:lnTo>
                  <a:cubicBezTo>
                    <a:pt x="1748281" y="217176"/>
                    <a:pt x="1733370" y="212376"/>
                    <a:pt x="1716595" y="212376"/>
                  </a:cubicBezTo>
                  <a:lnTo>
                    <a:pt x="1707276" y="212376"/>
                  </a:lnTo>
                  <a:cubicBezTo>
                    <a:pt x="1696093" y="213576"/>
                    <a:pt x="1690501" y="207577"/>
                    <a:pt x="1683046" y="203977"/>
                  </a:cubicBezTo>
                  <a:cubicBezTo>
                    <a:pt x="1675591" y="200378"/>
                    <a:pt x="1668135" y="195578"/>
                    <a:pt x="1660680" y="193178"/>
                  </a:cubicBezTo>
                  <a:cubicBezTo>
                    <a:pt x="1658816" y="191979"/>
                    <a:pt x="1653225" y="193178"/>
                    <a:pt x="1649497" y="193178"/>
                  </a:cubicBezTo>
                  <a:lnTo>
                    <a:pt x="1632722" y="193178"/>
                  </a:lnTo>
                  <a:lnTo>
                    <a:pt x="1630859" y="191979"/>
                  </a:lnTo>
                  <a:cubicBezTo>
                    <a:pt x="1617812" y="194378"/>
                    <a:pt x="1610356" y="189579"/>
                    <a:pt x="1601037" y="184779"/>
                  </a:cubicBezTo>
                  <a:cubicBezTo>
                    <a:pt x="1595446" y="182380"/>
                    <a:pt x="1587990" y="179980"/>
                    <a:pt x="1582399" y="178780"/>
                  </a:cubicBezTo>
                  <a:cubicBezTo>
                    <a:pt x="1574943" y="176380"/>
                    <a:pt x="1565624" y="175180"/>
                    <a:pt x="1561897" y="169181"/>
                  </a:cubicBezTo>
                  <a:cubicBezTo>
                    <a:pt x="1560033" y="166781"/>
                    <a:pt x="1556305" y="166781"/>
                    <a:pt x="1554441" y="164382"/>
                  </a:cubicBezTo>
                  <a:cubicBezTo>
                    <a:pt x="1552577" y="161982"/>
                    <a:pt x="1550714" y="159582"/>
                    <a:pt x="1550714" y="158382"/>
                  </a:cubicBezTo>
                  <a:cubicBezTo>
                    <a:pt x="1550714" y="155983"/>
                    <a:pt x="1552577" y="153583"/>
                    <a:pt x="1554441" y="151183"/>
                  </a:cubicBezTo>
                  <a:cubicBezTo>
                    <a:pt x="1556305" y="147583"/>
                    <a:pt x="1552577" y="143984"/>
                    <a:pt x="1546986" y="141584"/>
                  </a:cubicBezTo>
                  <a:cubicBezTo>
                    <a:pt x="1545122" y="140384"/>
                    <a:pt x="1541394" y="140384"/>
                    <a:pt x="1541394" y="139184"/>
                  </a:cubicBezTo>
                  <a:cubicBezTo>
                    <a:pt x="1537667" y="131985"/>
                    <a:pt x="1528348" y="129585"/>
                    <a:pt x="1520892" y="123586"/>
                  </a:cubicBezTo>
                  <a:cubicBezTo>
                    <a:pt x="1515301" y="119987"/>
                    <a:pt x="1511573" y="115187"/>
                    <a:pt x="1507845" y="110388"/>
                  </a:cubicBezTo>
                  <a:cubicBezTo>
                    <a:pt x="1504118" y="107988"/>
                    <a:pt x="1502254" y="105588"/>
                    <a:pt x="1496662" y="103188"/>
                  </a:cubicBezTo>
                  <a:cubicBezTo>
                    <a:pt x="1483615" y="99589"/>
                    <a:pt x="1470569" y="95989"/>
                    <a:pt x="1457522" y="91190"/>
                  </a:cubicBezTo>
                  <a:cubicBezTo>
                    <a:pt x="1457522" y="100789"/>
                    <a:pt x="1453794" y="98389"/>
                    <a:pt x="1451930" y="95989"/>
                  </a:cubicBezTo>
                  <a:cubicBezTo>
                    <a:pt x="1451930" y="92390"/>
                    <a:pt x="1448203" y="91190"/>
                    <a:pt x="1442611" y="91190"/>
                  </a:cubicBezTo>
                  <a:cubicBezTo>
                    <a:pt x="1442611" y="91190"/>
                    <a:pt x="1440747" y="91190"/>
                    <a:pt x="1440747" y="89990"/>
                  </a:cubicBezTo>
                  <a:cubicBezTo>
                    <a:pt x="1438883" y="82791"/>
                    <a:pt x="1429564" y="85190"/>
                    <a:pt x="1423973" y="83991"/>
                  </a:cubicBezTo>
                  <a:cubicBezTo>
                    <a:pt x="1420245" y="82791"/>
                    <a:pt x="1416517" y="81591"/>
                    <a:pt x="1412790" y="82791"/>
                  </a:cubicBezTo>
                  <a:cubicBezTo>
                    <a:pt x="1405334" y="83991"/>
                    <a:pt x="1399743" y="80391"/>
                    <a:pt x="1392287" y="79191"/>
                  </a:cubicBezTo>
                  <a:cubicBezTo>
                    <a:pt x="1390423" y="79191"/>
                    <a:pt x="1388560" y="79191"/>
                    <a:pt x="1386696" y="80391"/>
                  </a:cubicBezTo>
                  <a:cubicBezTo>
                    <a:pt x="1382968" y="82791"/>
                    <a:pt x="1379240" y="82791"/>
                    <a:pt x="1373649" y="80391"/>
                  </a:cubicBezTo>
                  <a:cubicBezTo>
                    <a:pt x="1366194" y="76791"/>
                    <a:pt x="1358738" y="76791"/>
                    <a:pt x="1349419" y="79191"/>
                  </a:cubicBezTo>
                  <a:cubicBezTo>
                    <a:pt x="1345691" y="80391"/>
                    <a:pt x="1341964" y="80391"/>
                    <a:pt x="1338236" y="79191"/>
                  </a:cubicBezTo>
                  <a:cubicBezTo>
                    <a:pt x="1330781" y="76791"/>
                    <a:pt x="1323325" y="73192"/>
                    <a:pt x="1314006" y="70792"/>
                  </a:cubicBezTo>
                  <a:cubicBezTo>
                    <a:pt x="1312142" y="70792"/>
                    <a:pt x="1310278" y="69592"/>
                    <a:pt x="1308415" y="69592"/>
                  </a:cubicBezTo>
                  <a:cubicBezTo>
                    <a:pt x="1297231" y="70792"/>
                    <a:pt x="1287912" y="68392"/>
                    <a:pt x="1276729" y="70792"/>
                  </a:cubicBezTo>
                  <a:cubicBezTo>
                    <a:pt x="1271138" y="71992"/>
                    <a:pt x="1263682" y="71992"/>
                    <a:pt x="1259955" y="76791"/>
                  </a:cubicBezTo>
                  <a:cubicBezTo>
                    <a:pt x="1258091" y="77991"/>
                    <a:pt x="1252499" y="77991"/>
                    <a:pt x="1248772" y="79191"/>
                  </a:cubicBezTo>
                  <a:cubicBezTo>
                    <a:pt x="1239452" y="80391"/>
                    <a:pt x="1230133" y="81591"/>
                    <a:pt x="1220814" y="79191"/>
                  </a:cubicBezTo>
                  <a:cubicBezTo>
                    <a:pt x="1213359" y="76791"/>
                    <a:pt x="1204040" y="77991"/>
                    <a:pt x="1196584" y="76791"/>
                  </a:cubicBezTo>
                  <a:cubicBezTo>
                    <a:pt x="1190993" y="75592"/>
                    <a:pt x="1187265" y="73192"/>
                    <a:pt x="1183537" y="71992"/>
                  </a:cubicBezTo>
                  <a:cubicBezTo>
                    <a:pt x="1181674" y="70792"/>
                    <a:pt x="1179810" y="69592"/>
                    <a:pt x="1177946" y="69592"/>
                  </a:cubicBezTo>
                  <a:cubicBezTo>
                    <a:pt x="1166763" y="67192"/>
                    <a:pt x="1157444" y="62393"/>
                    <a:pt x="1151852" y="56394"/>
                  </a:cubicBezTo>
                  <a:cubicBezTo>
                    <a:pt x="1148124" y="52794"/>
                    <a:pt x="1142533" y="49194"/>
                    <a:pt x="1138805" y="45595"/>
                  </a:cubicBezTo>
                  <a:cubicBezTo>
                    <a:pt x="1125758" y="43195"/>
                    <a:pt x="1127622" y="33596"/>
                    <a:pt x="1120167" y="28797"/>
                  </a:cubicBezTo>
                  <a:cubicBezTo>
                    <a:pt x="1114575" y="23997"/>
                    <a:pt x="1108984" y="21598"/>
                    <a:pt x="1099665" y="20398"/>
                  </a:cubicBezTo>
                  <a:lnTo>
                    <a:pt x="1097801" y="20398"/>
                  </a:lnTo>
                  <a:cubicBezTo>
                    <a:pt x="1088482" y="15598"/>
                    <a:pt x="1079163" y="19198"/>
                    <a:pt x="1067980" y="19198"/>
                  </a:cubicBezTo>
                  <a:cubicBezTo>
                    <a:pt x="1064252" y="19198"/>
                    <a:pt x="1058660" y="16798"/>
                    <a:pt x="1054933" y="15598"/>
                  </a:cubicBezTo>
                  <a:cubicBezTo>
                    <a:pt x="1053069" y="13198"/>
                    <a:pt x="1051205" y="11999"/>
                    <a:pt x="1049341" y="11999"/>
                  </a:cubicBezTo>
                  <a:cubicBezTo>
                    <a:pt x="1038158" y="10799"/>
                    <a:pt x="1028839" y="5999"/>
                    <a:pt x="1019520" y="0"/>
                  </a:cubicBezTo>
                  <a:cubicBezTo>
                    <a:pt x="1015792" y="1200"/>
                    <a:pt x="1012064" y="2400"/>
                    <a:pt x="1008337" y="2400"/>
                  </a:cubicBezTo>
                  <a:cubicBezTo>
                    <a:pt x="1004609" y="3600"/>
                    <a:pt x="999017" y="3600"/>
                    <a:pt x="993426" y="3600"/>
                  </a:cubicBezTo>
                  <a:cubicBezTo>
                    <a:pt x="985971" y="2400"/>
                    <a:pt x="978515" y="3600"/>
                    <a:pt x="971060" y="7199"/>
                  </a:cubicBezTo>
                  <a:cubicBezTo>
                    <a:pt x="967332" y="8399"/>
                    <a:pt x="965468" y="9599"/>
                    <a:pt x="961741" y="10799"/>
                  </a:cubicBezTo>
                  <a:cubicBezTo>
                    <a:pt x="958013" y="11999"/>
                    <a:pt x="956149" y="14398"/>
                    <a:pt x="952421" y="15598"/>
                  </a:cubicBezTo>
                  <a:cubicBezTo>
                    <a:pt x="950558" y="16798"/>
                    <a:pt x="946830" y="16798"/>
                    <a:pt x="944966" y="17998"/>
                  </a:cubicBezTo>
                  <a:lnTo>
                    <a:pt x="933783" y="21598"/>
                  </a:lnTo>
                  <a:cubicBezTo>
                    <a:pt x="933783" y="21598"/>
                    <a:pt x="931919" y="22797"/>
                    <a:pt x="931919" y="21598"/>
                  </a:cubicBezTo>
                  <a:cubicBezTo>
                    <a:pt x="924464" y="19198"/>
                    <a:pt x="918872" y="23997"/>
                    <a:pt x="913281" y="26397"/>
                  </a:cubicBezTo>
                  <a:cubicBezTo>
                    <a:pt x="907689" y="28797"/>
                    <a:pt x="900234" y="28797"/>
                    <a:pt x="894642" y="31196"/>
                  </a:cubicBezTo>
                  <a:lnTo>
                    <a:pt x="892779" y="31196"/>
                  </a:lnTo>
                  <a:cubicBezTo>
                    <a:pt x="883459" y="32396"/>
                    <a:pt x="874140" y="34796"/>
                    <a:pt x="864821" y="35996"/>
                  </a:cubicBezTo>
                  <a:cubicBezTo>
                    <a:pt x="861093" y="35996"/>
                    <a:pt x="859230" y="37196"/>
                    <a:pt x="855502" y="38396"/>
                  </a:cubicBezTo>
                  <a:cubicBezTo>
                    <a:pt x="849910" y="39596"/>
                    <a:pt x="844319" y="41995"/>
                    <a:pt x="838727" y="43195"/>
                  </a:cubicBezTo>
                  <a:cubicBezTo>
                    <a:pt x="835000" y="44395"/>
                    <a:pt x="829408" y="45595"/>
                    <a:pt x="825680" y="46795"/>
                  </a:cubicBezTo>
                  <a:lnTo>
                    <a:pt x="820089" y="46795"/>
                  </a:lnTo>
                  <a:cubicBezTo>
                    <a:pt x="820089" y="46795"/>
                    <a:pt x="816361" y="46795"/>
                    <a:pt x="814497" y="49194"/>
                  </a:cubicBezTo>
                  <a:cubicBezTo>
                    <a:pt x="807042" y="46795"/>
                    <a:pt x="797723" y="45595"/>
                    <a:pt x="790267" y="43195"/>
                  </a:cubicBezTo>
                  <a:cubicBezTo>
                    <a:pt x="784676" y="41995"/>
                    <a:pt x="771629" y="44395"/>
                    <a:pt x="767901" y="47995"/>
                  </a:cubicBezTo>
                  <a:cubicBezTo>
                    <a:pt x="766038" y="49194"/>
                    <a:pt x="764174" y="50394"/>
                    <a:pt x="762310" y="50394"/>
                  </a:cubicBezTo>
                  <a:cubicBezTo>
                    <a:pt x="760446" y="50394"/>
                    <a:pt x="756718" y="49194"/>
                    <a:pt x="754855" y="49194"/>
                  </a:cubicBezTo>
                  <a:cubicBezTo>
                    <a:pt x="752991" y="49194"/>
                    <a:pt x="751127" y="50394"/>
                    <a:pt x="747399" y="50394"/>
                  </a:cubicBezTo>
                  <a:cubicBezTo>
                    <a:pt x="747399" y="51594"/>
                    <a:pt x="749263" y="52794"/>
                    <a:pt x="749263" y="53994"/>
                  </a:cubicBezTo>
                  <a:cubicBezTo>
                    <a:pt x="743672" y="55194"/>
                    <a:pt x="734352" y="64793"/>
                    <a:pt x="734352" y="69592"/>
                  </a:cubicBezTo>
                  <a:cubicBezTo>
                    <a:pt x="725033" y="71992"/>
                    <a:pt x="713850" y="73192"/>
                    <a:pt x="710122" y="80391"/>
                  </a:cubicBezTo>
                  <a:cubicBezTo>
                    <a:pt x="710122" y="81591"/>
                    <a:pt x="708259" y="81591"/>
                    <a:pt x="708259" y="82791"/>
                  </a:cubicBezTo>
                  <a:cubicBezTo>
                    <a:pt x="697076" y="83991"/>
                    <a:pt x="695212" y="91190"/>
                    <a:pt x="689620" y="97189"/>
                  </a:cubicBezTo>
                  <a:lnTo>
                    <a:pt x="689620" y="99589"/>
                  </a:lnTo>
                  <a:cubicBezTo>
                    <a:pt x="687756" y="99589"/>
                    <a:pt x="685893" y="100789"/>
                    <a:pt x="684029" y="100789"/>
                  </a:cubicBezTo>
                  <a:cubicBezTo>
                    <a:pt x="676573" y="103188"/>
                    <a:pt x="672846" y="106788"/>
                    <a:pt x="670982" y="112787"/>
                  </a:cubicBezTo>
                  <a:cubicBezTo>
                    <a:pt x="669118" y="118787"/>
                    <a:pt x="669118" y="123586"/>
                    <a:pt x="667254" y="129586"/>
                  </a:cubicBezTo>
                  <a:cubicBezTo>
                    <a:pt x="663526" y="128386"/>
                    <a:pt x="657935" y="130785"/>
                    <a:pt x="656071" y="127186"/>
                  </a:cubicBezTo>
                  <a:lnTo>
                    <a:pt x="652343" y="127186"/>
                  </a:lnTo>
                  <a:cubicBezTo>
                    <a:pt x="646752" y="131985"/>
                    <a:pt x="641160" y="136785"/>
                    <a:pt x="635569" y="140384"/>
                  </a:cubicBezTo>
                  <a:cubicBezTo>
                    <a:pt x="629977" y="142784"/>
                    <a:pt x="624386" y="143984"/>
                    <a:pt x="616930" y="146384"/>
                  </a:cubicBezTo>
                  <a:lnTo>
                    <a:pt x="616930" y="148783"/>
                  </a:lnTo>
                  <a:cubicBezTo>
                    <a:pt x="609475" y="147583"/>
                    <a:pt x="603884" y="146384"/>
                    <a:pt x="598292" y="143984"/>
                  </a:cubicBezTo>
                  <a:cubicBezTo>
                    <a:pt x="596428" y="143984"/>
                    <a:pt x="594564" y="142784"/>
                    <a:pt x="594564" y="142784"/>
                  </a:cubicBezTo>
                  <a:cubicBezTo>
                    <a:pt x="592701" y="142784"/>
                    <a:pt x="592701" y="141584"/>
                    <a:pt x="592701" y="141584"/>
                  </a:cubicBezTo>
                  <a:cubicBezTo>
                    <a:pt x="590837" y="141584"/>
                    <a:pt x="590837" y="142784"/>
                    <a:pt x="590837" y="143984"/>
                  </a:cubicBezTo>
                  <a:cubicBezTo>
                    <a:pt x="590837" y="148783"/>
                    <a:pt x="587109" y="147583"/>
                    <a:pt x="583381" y="146384"/>
                  </a:cubicBezTo>
                  <a:cubicBezTo>
                    <a:pt x="579654" y="145184"/>
                    <a:pt x="575926" y="145184"/>
                    <a:pt x="574062" y="148783"/>
                  </a:cubicBezTo>
                  <a:cubicBezTo>
                    <a:pt x="574062" y="149983"/>
                    <a:pt x="572198" y="151183"/>
                    <a:pt x="570335" y="151183"/>
                  </a:cubicBezTo>
                  <a:cubicBezTo>
                    <a:pt x="564743" y="152383"/>
                    <a:pt x="559151" y="153583"/>
                    <a:pt x="557288" y="157182"/>
                  </a:cubicBezTo>
                  <a:cubicBezTo>
                    <a:pt x="555424" y="159582"/>
                    <a:pt x="553560" y="160782"/>
                    <a:pt x="549832" y="163182"/>
                  </a:cubicBezTo>
                  <a:lnTo>
                    <a:pt x="521875" y="163182"/>
                  </a:lnTo>
                  <a:cubicBezTo>
                    <a:pt x="518147" y="163182"/>
                    <a:pt x="514419" y="163182"/>
                    <a:pt x="510692" y="164382"/>
                  </a:cubicBezTo>
                  <a:cubicBezTo>
                    <a:pt x="506964" y="164382"/>
                    <a:pt x="503236" y="165581"/>
                    <a:pt x="497645" y="166781"/>
                  </a:cubicBezTo>
                  <a:cubicBezTo>
                    <a:pt x="493917" y="167981"/>
                    <a:pt x="488326" y="170381"/>
                    <a:pt x="484598" y="171581"/>
                  </a:cubicBezTo>
                  <a:cubicBezTo>
                    <a:pt x="482734" y="172781"/>
                    <a:pt x="480870" y="172781"/>
                    <a:pt x="479006" y="172781"/>
                  </a:cubicBezTo>
                  <a:cubicBezTo>
                    <a:pt x="469687" y="172781"/>
                    <a:pt x="464096" y="176380"/>
                    <a:pt x="458504" y="179980"/>
                  </a:cubicBezTo>
                  <a:cubicBezTo>
                    <a:pt x="452913" y="182380"/>
                    <a:pt x="449185" y="185979"/>
                    <a:pt x="443593" y="188379"/>
                  </a:cubicBezTo>
                  <a:cubicBezTo>
                    <a:pt x="439866" y="189579"/>
                    <a:pt x="436138" y="190779"/>
                    <a:pt x="434274" y="191979"/>
                  </a:cubicBezTo>
                  <a:cubicBezTo>
                    <a:pt x="430547" y="193178"/>
                    <a:pt x="428683" y="195578"/>
                    <a:pt x="424955" y="195578"/>
                  </a:cubicBezTo>
                  <a:cubicBezTo>
                    <a:pt x="421227" y="196778"/>
                    <a:pt x="415636" y="196778"/>
                    <a:pt x="411908" y="195578"/>
                  </a:cubicBezTo>
                  <a:cubicBezTo>
                    <a:pt x="406317" y="193178"/>
                    <a:pt x="400725" y="195578"/>
                    <a:pt x="396998" y="196778"/>
                  </a:cubicBezTo>
                  <a:cubicBezTo>
                    <a:pt x="391406" y="197978"/>
                    <a:pt x="387678" y="200378"/>
                    <a:pt x="383951" y="201577"/>
                  </a:cubicBezTo>
                  <a:cubicBezTo>
                    <a:pt x="385814" y="202777"/>
                    <a:pt x="385814" y="203977"/>
                    <a:pt x="387678" y="205177"/>
                  </a:cubicBezTo>
                  <a:lnTo>
                    <a:pt x="382087" y="205177"/>
                  </a:lnTo>
                  <a:cubicBezTo>
                    <a:pt x="382087" y="206377"/>
                    <a:pt x="380223" y="207577"/>
                    <a:pt x="380223" y="208777"/>
                  </a:cubicBezTo>
                  <a:cubicBezTo>
                    <a:pt x="378359" y="208777"/>
                    <a:pt x="376495" y="207577"/>
                    <a:pt x="376495" y="207577"/>
                  </a:cubicBezTo>
                  <a:cubicBezTo>
                    <a:pt x="370904" y="209977"/>
                    <a:pt x="365312" y="212376"/>
                    <a:pt x="359721" y="213576"/>
                  </a:cubicBezTo>
                  <a:cubicBezTo>
                    <a:pt x="357857" y="213576"/>
                    <a:pt x="355993" y="214776"/>
                    <a:pt x="355993" y="214776"/>
                  </a:cubicBezTo>
                  <a:cubicBezTo>
                    <a:pt x="348538" y="213576"/>
                    <a:pt x="339218" y="214776"/>
                    <a:pt x="333627" y="211176"/>
                  </a:cubicBezTo>
                  <a:cubicBezTo>
                    <a:pt x="329899" y="208777"/>
                    <a:pt x="324308" y="207577"/>
                    <a:pt x="320580" y="205177"/>
                  </a:cubicBezTo>
                  <a:cubicBezTo>
                    <a:pt x="314989" y="202777"/>
                    <a:pt x="307533" y="203977"/>
                    <a:pt x="301942" y="209977"/>
                  </a:cubicBezTo>
                  <a:lnTo>
                    <a:pt x="275848" y="193178"/>
                  </a:lnTo>
                  <a:cubicBezTo>
                    <a:pt x="273984" y="194378"/>
                    <a:pt x="270256" y="195578"/>
                    <a:pt x="268393" y="196778"/>
                  </a:cubicBezTo>
                  <a:cubicBezTo>
                    <a:pt x="266529" y="196778"/>
                    <a:pt x="266529" y="197978"/>
                    <a:pt x="264665" y="197978"/>
                  </a:cubicBezTo>
                  <a:cubicBezTo>
                    <a:pt x="257210" y="199178"/>
                    <a:pt x="249754" y="200378"/>
                    <a:pt x="240435" y="201577"/>
                  </a:cubicBezTo>
                  <a:cubicBezTo>
                    <a:pt x="234844" y="202777"/>
                    <a:pt x="231116" y="203977"/>
                    <a:pt x="231116" y="208777"/>
                  </a:cubicBezTo>
                  <a:cubicBezTo>
                    <a:pt x="223661" y="211176"/>
                    <a:pt x="216205" y="209977"/>
                    <a:pt x="210614" y="214776"/>
                  </a:cubicBezTo>
                  <a:lnTo>
                    <a:pt x="205022" y="214776"/>
                  </a:lnTo>
                  <a:cubicBezTo>
                    <a:pt x="193839" y="211176"/>
                    <a:pt x="184520" y="212376"/>
                    <a:pt x="177065" y="218376"/>
                  </a:cubicBezTo>
                  <a:cubicBezTo>
                    <a:pt x="175201" y="219575"/>
                    <a:pt x="173337" y="219575"/>
                    <a:pt x="169609" y="219575"/>
                  </a:cubicBezTo>
                  <a:cubicBezTo>
                    <a:pt x="160290" y="218376"/>
                    <a:pt x="152835" y="221975"/>
                    <a:pt x="145379" y="225575"/>
                  </a:cubicBezTo>
                  <a:cubicBezTo>
                    <a:pt x="141652" y="227975"/>
                    <a:pt x="137924" y="229174"/>
                    <a:pt x="132332" y="229174"/>
                  </a:cubicBezTo>
                  <a:cubicBezTo>
                    <a:pt x="123013" y="230374"/>
                    <a:pt x="115558" y="230374"/>
                    <a:pt x="106239" y="230374"/>
                  </a:cubicBezTo>
                  <a:cubicBezTo>
                    <a:pt x="106239" y="230374"/>
                    <a:pt x="104375" y="230374"/>
                    <a:pt x="104375" y="231574"/>
                  </a:cubicBezTo>
                  <a:cubicBezTo>
                    <a:pt x="96919" y="237573"/>
                    <a:pt x="87600" y="237573"/>
                    <a:pt x="76417" y="237573"/>
                  </a:cubicBezTo>
                  <a:cubicBezTo>
                    <a:pt x="65234" y="237573"/>
                    <a:pt x="54051" y="238773"/>
                    <a:pt x="44732" y="244773"/>
                  </a:cubicBezTo>
                  <a:cubicBezTo>
                    <a:pt x="39140" y="248372"/>
                    <a:pt x="31685" y="250772"/>
                    <a:pt x="24230" y="254372"/>
                  </a:cubicBezTo>
                  <a:cubicBezTo>
                    <a:pt x="22366" y="254372"/>
                    <a:pt x="20502" y="255571"/>
                    <a:pt x="20502" y="255571"/>
                  </a:cubicBezTo>
                  <a:cubicBezTo>
                    <a:pt x="14911" y="255571"/>
                    <a:pt x="7455" y="254372"/>
                    <a:pt x="1864" y="254372"/>
                  </a:cubicBezTo>
                  <a:cubicBezTo>
                    <a:pt x="0" y="268770"/>
                    <a:pt x="3728" y="284368"/>
                    <a:pt x="5591" y="299966"/>
                  </a:cubicBezTo>
                  <a:close/>
                </a:path>
              </a:pathLst>
            </a:custGeom>
            <a:blipFill>
              <a:blip r:embed="rId11"/>
              <a:stretch>
                <a:fillRect l="-22327" r="-22327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2896352" y="3217779"/>
            <a:ext cx="8466257" cy="3632776"/>
            <a:chOff x="0" y="0"/>
            <a:chExt cx="2229796" cy="9567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9796" cy="956781"/>
            </a:xfrm>
            <a:custGeom>
              <a:avLst/>
              <a:gdLst/>
              <a:ahLst/>
              <a:cxnLst/>
              <a:rect l="l" t="t" r="r" b="b"/>
              <a:pathLst>
                <a:path w="2229796" h="956781">
                  <a:moveTo>
                    <a:pt x="0" y="0"/>
                  </a:moveTo>
                  <a:lnTo>
                    <a:pt x="2229796" y="0"/>
                  </a:lnTo>
                  <a:lnTo>
                    <a:pt x="2229796" y="956781"/>
                  </a:lnTo>
                  <a:lnTo>
                    <a:pt x="0" y="956781"/>
                  </a:lnTo>
                  <a:close/>
                </a:path>
              </a:pathLst>
            </a:custGeom>
            <a:solidFill>
              <a:srgbClr val="9F786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229796" cy="1004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Holocaust=exterminare, genocid</a:t>
              </a:r>
            </a:p>
            <a:p>
              <a:pPr marL="539746" lvl="1" indent="-269873" algn="ctr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Ghetou=cartier mărginaș în care  au fost obligați să trăiască evreii</a:t>
              </a:r>
            </a:p>
            <a:p>
              <a:pPr marL="539746" lvl="1" indent="-269873" algn="ctr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Antisemitism=politică îndreptată împotriva evreilor</a:t>
              </a:r>
            </a:p>
            <a:p>
              <a:pPr marL="539746" lvl="1" indent="-269873" algn="ctr">
                <a:lnSpc>
                  <a:spcPts val="3499"/>
                </a:lnSpc>
                <a:buFont typeface="Arial"/>
                <a:buChar char="•"/>
              </a:pPr>
              <a:endPara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marL="539746" lvl="1" indent="-269873" algn="ctr">
                <a:lnSpc>
                  <a:spcPts val="3499"/>
                </a:lnSpc>
                <a:buFont typeface="Arial"/>
                <a:buChar char="•"/>
              </a:pPr>
              <a:endPara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marL="539746" lvl="1" indent="-269873" algn="ctr">
                <a:lnSpc>
                  <a:spcPts val="3499"/>
                </a:lnSpc>
                <a:buFont typeface="Arial"/>
                <a:buChar char="•"/>
              </a:pPr>
              <a:endPara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marL="539746" lvl="1" indent="-269873" algn="ctr">
                <a:lnSpc>
                  <a:spcPts val="3499"/>
                </a:lnSpc>
                <a:buFont typeface="Arial"/>
                <a:buChar char="•"/>
              </a:pPr>
              <a:endPara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42291" y="1883453"/>
            <a:ext cx="16603419" cy="72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9"/>
              </a:lnSpc>
              <a:spcBef>
                <a:spcPct val="0"/>
              </a:spcBef>
            </a:pPr>
            <a:r>
              <a:rPr lang="en-US" sz="4228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Termeni specifici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30876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5752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0876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5752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12242" y="970167"/>
            <a:ext cx="9732216" cy="322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7"/>
              </a:lnSpc>
            </a:pPr>
            <a:r>
              <a:rPr lang="en-US" sz="9219">
                <a:solidFill>
                  <a:srgbClr val="716B5C"/>
                </a:solidFill>
                <a:latin typeface="Abril Fatface"/>
                <a:ea typeface="Abril Fatface"/>
                <a:cs typeface="Abril Fatface"/>
                <a:sym typeface="Abril Fatface"/>
              </a:rPr>
              <a:t>HOLOCAUSTUL UITAT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4648517"/>
            <a:ext cx="18288000" cy="505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>
                <a:solidFill>
                  <a:srgbClr val="716B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Holocaustul a fost una din cele mai negre pagini din istoria omenirii, 6 milioane de evrei -morți în cele 6 lagăre ale morții.Holocaustul a fost expresia punerii în aplicare a soluției finale hotărâtă în urma Conferinței de la Wannsee, ianuarie 1942, prezidată de Reinhard Heydrich.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2950" y="1441141"/>
            <a:ext cx="5547360" cy="74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  <a:spcBef>
                <a:spcPct val="0"/>
              </a:spcBef>
            </a:pPr>
            <a:r>
              <a:rPr lang="en-US" sz="4377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aspecte ale Holocaustului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03844" y="2053853"/>
            <a:ext cx="15765781" cy="890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1"/>
              </a:lnSpc>
            </a:pPr>
            <a:r>
              <a:rPr lang="en-US" sz="7415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Holocaustul a cunoscut mai multe etape</a:t>
            </a:r>
          </a:p>
          <a:p>
            <a:pPr algn="ctr">
              <a:lnSpc>
                <a:spcPts val="10381"/>
              </a:lnSpc>
            </a:pPr>
            <a:r>
              <a:rPr lang="en-US" sz="7415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1.excluderea din viața publică</a:t>
            </a:r>
          </a:p>
          <a:p>
            <a:pPr algn="ctr">
              <a:lnSpc>
                <a:spcPts val="10381"/>
              </a:lnSpc>
            </a:pPr>
            <a:r>
              <a:rPr lang="en-US" sz="7415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2.Confiscarea bunurilor</a:t>
            </a:r>
          </a:p>
          <a:p>
            <a:pPr algn="ctr">
              <a:lnSpc>
                <a:spcPts val="8168"/>
              </a:lnSpc>
            </a:pPr>
            <a:r>
              <a:rPr lang="en-US" sz="5834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3.stigmatizarea prin obligația de a purta steaua lui david</a:t>
            </a:r>
          </a:p>
          <a:p>
            <a:pPr algn="ctr">
              <a:lnSpc>
                <a:spcPts val="8168"/>
              </a:lnSpc>
            </a:pPr>
            <a:r>
              <a:rPr lang="en-US" sz="5834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4.ghetoizarea</a:t>
            </a:r>
          </a:p>
          <a:p>
            <a:pPr algn="ctr">
              <a:lnSpc>
                <a:spcPts val="8168"/>
              </a:lnSpc>
            </a:pPr>
            <a:r>
              <a:rPr lang="en-US" sz="5834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5deportareA</a:t>
            </a:r>
          </a:p>
          <a:p>
            <a:pPr algn="ctr">
              <a:lnSpc>
                <a:spcPts val="7048"/>
              </a:lnSpc>
              <a:spcBef>
                <a:spcPct val="0"/>
              </a:spcBef>
            </a:pPr>
            <a:r>
              <a:rPr lang="en-US" sz="5034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6.ExterminareA</a:t>
            </a:r>
          </a:p>
          <a:p>
            <a:pPr algn="ctr">
              <a:lnSpc>
                <a:spcPts val="8168"/>
              </a:lnSpc>
              <a:spcBef>
                <a:spcPct val="0"/>
              </a:spcBef>
            </a:pPr>
            <a:endParaRPr lang="en-US" sz="5034">
              <a:solidFill>
                <a:srgbClr val="000000"/>
              </a:solidFill>
              <a:latin typeface="EFCO Brookshire"/>
              <a:ea typeface="EFCO Brookshire"/>
              <a:cs typeface="EFCO Brookshire"/>
              <a:sym typeface="EFCO Brookshir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30876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5752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0876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5752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381536" y="5081284"/>
            <a:ext cx="6896174" cy="4232572"/>
          </a:xfrm>
          <a:custGeom>
            <a:avLst/>
            <a:gdLst/>
            <a:ahLst/>
            <a:cxnLst/>
            <a:rect l="l" t="t" r="r" b="b"/>
            <a:pathLst>
              <a:path w="6896174" h="4232572">
                <a:moveTo>
                  <a:pt x="6896174" y="0"/>
                </a:moveTo>
                <a:lnTo>
                  <a:pt x="0" y="0"/>
                </a:lnTo>
                <a:lnTo>
                  <a:pt x="0" y="4232572"/>
                </a:lnTo>
                <a:lnTo>
                  <a:pt x="6896174" y="4232572"/>
                </a:lnTo>
                <a:lnTo>
                  <a:pt x="68961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81536" y="3508397"/>
            <a:ext cx="8313187" cy="5902363"/>
          </a:xfrm>
          <a:custGeom>
            <a:avLst/>
            <a:gdLst/>
            <a:ahLst/>
            <a:cxnLst/>
            <a:rect l="l" t="t" r="r" b="b"/>
            <a:pathLst>
              <a:path w="8313187" h="5902363">
                <a:moveTo>
                  <a:pt x="0" y="0"/>
                </a:moveTo>
                <a:lnTo>
                  <a:pt x="8313188" y="0"/>
                </a:lnTo>
                <a:lnTo>
                  <a:pt x="8313188" y="5902363"/>
                </a:lnTo>
                <a:lnTo>
                  <a:pt x="0" y="5902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21438" y="1205195"/>
            <a:ext cx="6101457" cy="93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5498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Ghetoul din varșovia</a:t>
            </a:r>
          </a:p>
        </p:txBody>
      </p:sp>
      <p:sp>
        <p:nvSpPr>
          <p:cNvPr id="10" name="TextBox 10"/>
          <p:cNvSpPr txBox="1"/>
          <p:nvPr/>
        </p:nvSpPr>
        <p:spPr>
          <a:xfrm rot="60000">
            <a:off x="1061820" y="3523656"/>
            <a:ext cx="7892484" cy="386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4"/>
              </a:lnSpc>
            </a:pPr>
            <a:r>
              <a:rPr lang="en-US" sz="316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Ghetoizarea a fost una dintre etapele politicii de exterminare aplicată de Germania nazistă.</a:t>
            </a:r>
          </a:p>
          <a:p>
            <a:pPr algn="ctr">
              <a:lnSpc>
                <a:spcPts val="4424"/>
              </a:lnSpc>
            </a:pPr>
            <a:r>
              <a:rPr lang="en-US" sz="316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Ghetoul din Varșovia a fost cel mai mare, aici fiind executați în timpul revoltei din 1943, 13000 de evrei.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30876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30876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5752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13846" y="3803200"/>
            <a:ext cx="3686046" cy="4823000"/>
          </a:xfrm>
          <a:custGeom>
            <a:avLst/>
            <a:gdLst/>
            <a:ahLst/>
            <a:cxnLst/>
            <a:rect l="l" t="t" r="r" b="b"/>
            <a:pathLst>
              <a:path w="3686046" h="4823000">
                <a:moveTo>
                  <a:pt x="0" y="0"/>
                </a:moveTo>
                <a:lnTo>
                  <a:pt x="3686046" y="0"/>
                </a:lnTo>
                <a:lnTo>
                  <a:pt x="3686046" y="4823000"/>
                </a:lnTo>
                <a:lnTo>
                  <a:pt x="0" y="482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31268" y="703960"/>
            <a:ext cx="7005231" cy="9271502"/>
          </a:xfrm>
          <a:custGeom>
            <a:avLst/>
            <a:gdLst/>
            <a:ahLst/>
            <a:cxnLst/>
            <a:rect l="l" t="t" r="r" b="b"/>
            <a:pathLst>
              <a:path w="7005231" h="9271502">
                <a:moveTo>
                  <a:pt x="0" y="0"/>
                </a:moveTo>
                <a:lnTo>
                  <a:pt x="7005231" y="0"/>
                </a:lnTo>
                <a:lnTo>
                  <a:pt x="7005231" y="9271502"/>
                </a:lnTo>
                <a:lnTo>
                  <a:pt x="0" y="92715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788" r="-14242"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3003073" y="4279900"/>
            <a:ext cx="3862239" cy="277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Cele șapte lagăre ale morții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4424" y="311538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7" y="0"/>
                </a:lnTo>
                <a:lnTo>
                  <a:pt x="19211667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30876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5752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0876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5752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53321" y="4156642"/>
            <a:ext cx="2894068" cy="217841"/>
          </a:xfrm>
          <a:custGeom>
            <a:avLst/>
            <a:gdLst/>
            <a:ahLst/>
            <a:cxnLst/>
            <a:rect l="l" t="t" r="r" b="b"/>
            <a:pathLst>
              <a:path w="2894068" h="217841">
                <a:moveTo>
                  <a:pt x="0" y="0"/>
                </a:moveTo>
                <a:lnTo>
                  <a:pt x="2894068" y="0"/>
                </a:lnTo>
                <a:lnTo>
                  <a:pt x="2894068" y="217841"/>
                </a:lnTo>
                <a:lnTo>
                  <a:pt x="0" y="2178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1789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40611" y="4156642"/>
            <a:ext cx="2894068" cy="217841"/>
          </a:xfrm>
          <a:custGeom>
            <a:avLst/>
            <a:gdLst/>
            <a:ahLst/>
            <a:cxnLst/>
            <a:rect l="l" t="t" r="r" b="b"/>
            <a:pathLst>
              <a:path w="2894068" h="217841">
                <a:moveTo>
                  <a:pt x="0" y="0"/>
                </a:moveTo>
                <a:lnTo>
                  <a:pt x="2894068" y="0"/>
                </a:lnTo>
                <a:lnTo>
                  <a:pt x="2894068" y="217841"/>
                </a:lnTo>
                <a:lnTo>
                  <a:pt x="0" y="2178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789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26902" y="4240603"/>
            <a:ext cx="5460743" cy="2445715"/>
            <a:chOff x="0" y="0"/>
            <a:chExt cx="7280991" cy="3260953"/>
          </a:xfrm>
        </p:grpSpPr>
        <p:sp>
          <p:nvSpPr>
            <p:cNvPr id="10" name="Freeform 10">
              <a:hlinkClick r:id="rId7" tooltip="https://www.dw.com/ro/auschwitz-c%C3%A2nd-un-pantof-spune-povestea-unui-copil-ucis/video-63302041"/>
            </p:cNvPr>
            <p:cNvSpPr/>
            <p:nvPr/>
          </p:nvSpPr>
          <p:spPr>
            <a:xfrm>
              <a:off x="0" y="0"/>
              <a:ext cx="7280991" cy="3159353"/>
            </a:xfrm>
            <a:custGeom>
              <a:avLst/>
              <a:gdLst/>
              <a:ahLst/>
              <a:cxnLst/>
              <a:rect l="l" t="t" r="r" b="b"/>
              <a:pathLst>
                <a:path w="7280991" h="3159353">
                  <a:moveTo>
                    <a:pt x="0" y="0"/>
                  </a:moveTo>
                  <a:lnTo>
                    <a:pt x="7280991" y="0"/>
                  </a:lnTo>
                  <a:lnTo>
                    <a:pt x="7280991" y="3159353"/>
                  </a:lnTo>
                  <a:lnTo>
                    <a:pt x="0" y="3159353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11" name="Freeform 11">
              <a:hlinkClick r:id="rId7" tooltip="https://www.dw.com/ro/auschwitz-c%C3%A2nd-un-pantof-spune-povestea-unui-copil-ucis/video-63302041"/>
            </p:cNvPr>
            <p:cNvSpPr/>
            <p:nvPr/>
          </p:nvSpPr>
          <p:spPr>
            <a:xfrm>
              <a:off x="0" y="0"/>
              <a:ext cx="7280991" cy="3260953"/>
            </a:xfrm>
            <a:custGeom>
              <a:avLst/>
              <a:gdLst/>
              <a:ahLst/>
              <a:cxnLst/>
              <a:rect l="l" t="t" r="r" b="b"/>
              <a:pathLst>
                <a:path w="7280991" h="3260953">
                  <a:moveTo>
                    <a:pt x="0" y="3159353"/>
                  </a:moveTo>
                  <a:lnTo>
                    <a:pt x="7280991" y="3159353"/>
                  </a:lnTo>
                  <a:lnTo>
                    <a:pt x="7153991" y="3260953"/>
                  </a:lnTo>
                  <a:cubicBezTo>
                    <a:pt x="7153991" y="3260953"/>
                    <a:pt x="6163391" y="3184753"/>
                    <a:pt x="6061791" y="3184753"/>
                  </a:cubicBezTo>
                  <a:lnTo>
                    <a:pt x="1219200" y="3184753"/>
                  </a:lnTo>
                  <a:cubicBezTo>
                    <a:pt x="1117600" y="3184753"/>
                    <a:pt x="127000" y="3260953"/>
                    <a:pt x="127000" y="3260953"/>
                  </a:cubicBezTo>
                  <a:lnTo>
                    <a:pt x="0" y="3159353"/>
                  </a:lnTo>
                  <a:lnTo>
                    <a:pt x="0" y="0"/>
                  </a:lnTo>
                  <a:lnTo>
                    <a:pt x="7280991" y="0"/>
                  </a:lnTo>
                  <a:lnTo>
                    <a:pt x="7280991" y="3159353"/>
                  </a:lnTo>
                  <a:lnTo>
                    <a:pt x="12700" y="3159353"/>
                  </a:lnTo>
                  <a:lnTo>
                    <a:pt x="12700" y="3146653"/>
                  </a:lnTo>
                  <a:lnTo>
                    <a:pt x="7268291" y="3146653"/>
                  </a:lnTo>
                  <a:lnTo>
                    <a:pt x="7268291" y="12700"/>
                  </a:lnTo>
                  <a:lnTo>
                    <a:pt x="12700" y="12700"/>
                  </a:lnTo>
                  <a:lnTo>
                    <a:pt x="12700" y="3159353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7280991" cy="2749778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 algn="l">
                <a:lnSpc>
                  <a:spcPts val="3359"/>
                </a:lnSpc>
              </a:pPr>
              <a:r>
                <a:rPr lang="en-US" sz="2399" u="sng">
                  <a:solidFill>
                    <a:srgbClr val="000000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https://www.dw.com/ro/auschwitz-c%C3%A2nd-un-pantof-spune-povestea-unui-copil-ucis/video-63302041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78494" y="4279233"/>
            <a:ext cx="4580120" cy="337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2"/>
              </a:lnSpc>
            </a:pPr>
            <a:r>
              <a:rPr lang="en-US" sz="4299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Holocaustul copiilor nu poate fi uitat.Au murit peste un milion de c opii în condiții tragice.Never again!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44619" y="3916902"/>
            <a:ext cx="4580120" cy="373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000">
                <a:solidFill>
                  <a:srgbClr val="30281A"/>
                </a:solidFill>
                <a:latin typeface="Katibeh"/>
                <a:ea typeface="Katibeh"/>
                <a:cs typeface="Katibeh"/>
                <a:sym typeface="Katibeh"/>
              </a:rPr>
              <a:t>Folosiți la munci împovărătoare, bătuți, înfometați, victime ale celor mai inumane tratamente, copiii au avut un destin tragic.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57124" y="1647002"/>
            <a:ext cx="12408572" cy="74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4196" b="1">
                <a:solidFill>
                  <a:srgbClr val="30281A"/>
                </a:solidFill>
                <a:latin typeface="Arimo Bold"/>
                <a:ea typeface="Arimo Bold"/>
                <a:cs typeface="Arimo Bold"/>
                <a:sym typeface="Arimo Bold"/>
              </a:rPr>
              <a:t>A ierta DA, Auita NU!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7" y="0"/>
                </a:lnTo>
                <a:lnTo>
                  <a:pt x="19211667" y="12749561"/>
                </a:lnTo>
                <a:lnTo>
                  <a:pt x="0" y="12749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30876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b="-1574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5752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r="-143856" b="-157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0876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5752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34859" y="301313"/>
            <a:ext cx="8218283" cy="113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5"/>
              </a:lnSpc>
              <a:spcBef>
                <a:spcPct val="0"/>
              </a:spcBef>
            </a:pPr>
            <a:r>
              <a:rPr lang="en-US" sz="6675">
                <a:solidFill>
                  <a:srgbClr val="000000"/>
                </a:solidFill>
                <a:latin typeface="EFCO Brookshire"/>
                <a:ea typeface="EFCO Brookshire"/>
                <a:cs typeface="EFCO Brookshire"/>
                <a:sym typeface="EFCO Brookshire"/>
              </a:rPr>
              <a:t>Amintiri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07339" y="2182148"/>
            <a:ext cx="14073321" cy="891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4"/>
              </a:lnSpc>
            </a:pPr>
            <a:r>
              <a:rPr lang="en-US" sz="283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Krystyna Budnicka avea 7 ani când a început războiul. Şi-a petrecut o parte din copilărie în ghetoul Varşoviei, cartierul în care naziştii au înghesuit la un moment dat o jumătate de milion de evrei. În cartea ei descrie cum a supravieţuit în conductele subterane ale sistemului de canalizare al Varşoviei, fiind apoi ascunsă de maici.</a:t>
            </a:r>
          </a:p>
          <a:p>
            <a:pPr algn="ctr">
              <a:lnSpc>
                <a:spcPts val="3964"/>
              </a:lnSpc>
            </a:pPr>
            <a:r>
              <a:rPr lang="en-US" sz="283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„Am ieşit dintr-un astfel de canal după 9 luni. Din păcate însă, fără părinţi şi fără surori. Ei au murit. Doar o cumnată de-a mea şi cu mine am rămas în viaţă, nu ştiu nici eu prea bine cum. Şi fraţii mei şi-au pierdut viaţa”, îşi aminteşte ea, povestind  tinerilor polonezi şi germani, sperând ca salvatorii ei să devină eroii noilor generaţii, iar curajul lor civic, să nu fie dat uitării.</a:t>
            </a:r>
          </a:p>
          <a:p>
            <a:pPr algn="ctr">
              <a:lnSpc>
                <a:spcPts val="3964"/>
              </a:lnSpc>
            </a:pPr>
            <a:r>
              <a:rPr lang="en-US" sz="283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Ne deplasăm în orice sat, oricât de mic, în care suntem invitaţi, a mai spus Krystyna, exprimându-şi voinţa de a vorbi oricui doreşte s-o asculte, despre destine şi oameni; de a le menţine vie memoria cât timp o vor mai ţine puterile, oricât de greu i-ar fi să-şi evoce dureroasele amintiri.</a:t>
            </a:r>
          </a:p>
          <a:p>
            <a:pPr algn="ctr">
              <a:lnSpc>
                <a:spcPts val="3964"/>
              </a:lnSpc>
            </a:pPr>
            <a:endParaRPr lang="en-US" sz="2831" b="1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964"/>
              </a:lnSpc>
            </a:pPr>
            <a:endParaRPr lang="en-US" sz="2831" b="1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833" y="-1231280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6" y="0"/>
                </a:lnTo>
                <a:lnTo>
                  <a:pt x="19211666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42087" y="476250"/>
            <a:ext cx="3575136" cy="1536524"/>
          </a:xfrm>
          <a:custGeom>
            <a:avLst/>
            <a:gdLst/>
            <a:ahLst/>
            <a:cxnLst/>
            <a:rect l="l" t="t" r="r" b="b"/>
            <a:pathLst>
              <a:path w="3575136" h="1536524">
                <a:moveTo>
                  <a:pt x="0" y="0"/>
                </a:moveTo>
                <a:lnTo>
                  <a:pt x="3575135" y="0"/>
                </a:lnTo>
                <a:lnTo>
                  <a:pt x="3575135" y="1536524"/>
                </a:lnTo>
                <a:lnTo>
                  <a:pt x="0" y="1536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78190" r="-67738" b="-2805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30876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43856" t="-157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5752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t="-157427" r="-1438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98935" y="1543050"/>
            <a:ext cx="4203314" cy="2615960"/>
          </a:xfrm>
          <a:custGeom>
            <a:avLst/>
            <a:gdLst/>
            <a:ahLst/>
            <a:cxnLst/>
            <a:rect l="l" t="t" r="r" b="b"/>
            <a:pathLst>
              <a:path w="4203314" h="2615960">
                <a:moveTo>
                  <a:pt x="0" y="0"/>
                </a:moveTo>
                <a:lnTo>
                  <a:pt x="4203313" y="0"/>
                </a:lnTo>
                <a:lnTo>
                  <a:pt x="4203313" y="2615960"/>
                </a:lnTo>
                <a:lnTo>
                  <a:pt x="0" y="2615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147117" y="0"/>
            <a:ext cx="3627529" cy="3086100"/>
            <a:chOff x="0" y="0"/>
            <a:chExt cx="955399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55399" cy="812800"/>
            </a:xfrm>
            <a:custGeom>
              <a:avLst/>
              <a:gdLst/>
              <a:ahLst/>
              <a:cxnLst/>
              <a:rect l="l" t="t" r="r" b="b"/>
              <a:pathLst>
                <a:path w="955399" h="812800">
                  <a:moveTo>
                    <a:pt x="477699" y="0"/>
                  </a:moveTo>
                  <a:cubicBezTo>
                    <a:pt x="213873" y="0"/>
                    <a:pt x="0" y="181951"/>
                    <a:pt x="0" y="406400"/>
                  </a:cubicBezTo>
                  <a:cubicBezTo>
                    <a:pt x="0" y="630849"/>
                    <a:pt x="213873" y="812800"/>
                    <a:pt x="477699" y="812800"/>
                  </a:cubicBezTo>
                  <a:cubicBezTo>
                    <a:pt x="741525" y="812800"/>
                    <a:pt x="955399" y="630849"/>
                    <a:pt x="955399" y="406400"/>
                  </a:cubicBezTo>
                  <a:cubicBezTo>
                    <a:pt x="955399" y="181951"/>
                    <a:pt x="741525" y="0"/>
                    <a:pt x="477699" y="0"/>
                  </a:cubicBezTo>
                  <a:close/>
                </a:path>
              </a:pathLst>
            </a:custGeom>
            <a:solidFill>
              <a:srgbClr val="716B5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89569" y="9525"/>
              <a:ext cx="776261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Concluzii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69556" y="1337305"/>
            <a:ext cx="3575136" cy="544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30281A"/>
                </a:solidFill>
                <a:latin typeface="Abril Fatface"/>
                <a:ea typeface="Abril Fatface"/>
                <a:cs typeface="Abril Fatface"/>
                <a:sym typeface="Abril Fatface"/>
              </a:rPr>
              <a:t>Holocaustul nu poate fi uitat!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30281A"/>
                </a:solidFill>
                <a:latin typeface="Abril Fatface"/>
                <a:ea typeface="Abril Fatface"/>
                <a:cs typeface="Abril Fatface"/>
                <a:sym typeface="Abril Fatface"/>
              </a:rPr>
              <a:t>Holocaustul nu trebuie să se mai repete!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53356" y="3726577"/>
            <a:ext cx="7110814" cy="443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  <a:spcBef>
                <a:spcPct val="0"/>
              </a:spcBef>
            </a:pPr>
            <a:r>
              <a:rPr lang="en-US" sz="8400">
                <a:solidFill>
                  <a:srgbClr val="30281A"/>
                </a:solidFill>
                <a:latin typeface="Arimo"/>
                <a:ea typeface="Arimo"/>
                <a:cs typeface="Arimo"/>
                <a:sym typeface="Arimo"/>
              </a:rPr>
              <a:t>În mileniul III Holocaustul nu-și are locul!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youtube.com/watch?v=UVXyZeYN5yY"/>
          </p:cNvPr>
          <p:cNvSpPr/>
          <p:nvPr/>
        </p:nvSpPr>
        <p:spPr>
          <a:xfrm>
            <a:off x="-1609364" y="311538"/>
            <a:ext cx="19211667" cy="12749561"/>
          </a:xfrm>
          <a:custGeom>
            <a:avLst/>
            <a:gdLst/>
            <a:ahLst/>
            <a:cxnLst/>
            <a:rect l="l" t="t" r="r" b="b"/>
            <a:pathLst>
              <a:path w="19211667" h="12749561">
                <a:moveTo>
                  <a:pt x="0" y="0"/>
                </a:moveTo>
                <a:lnTo>
                  <a:pt x="19211667" y="0"/>
                </a:lnTo>
                <a:lnTo>
                  <a:pt x="19211667" y="12749560"/>
                </a:lnTo>
                <a:lnTo>
                  <a:pt x="0" y="12749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30876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l="-143856" b="-1574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5752" y="311538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r="-143856" b="-1574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0876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l="-143856" t="-15742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5752" y="6778603"/>
            <a:ext cx="2871372" cy="3196859"/>
          </a:xfrm>
          <a:custGeom>
            <a:avLst/>
            <a:gdLst/>
            <a:ahLst/>
            <a:cxnLst/>
            <a:rect l="l" t="t" r="r" b="b"/>
            <a:pathLst>
              <a:path w="2871372" h="3196859">
                <a:moveTo>
                  <a:pt x="0" y="0"/>
                </a:moveTo>
                <a:lnTo>
                  <a:pt x="2871372" y="0"/>
                </a:lnTo>
                <a:lnTo>
                  <a:pt x="2871372" y="3196859"/>
                </a:lnTo>
                <a:lnTo>
                  <a:pt x="0" y="3196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t="-157427" r="-143856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152001" y="3508397"/>
            <a:ext cx="5844469" cy="5038953"/>
          </a:xfrm>
          <a:custGeom>
            <a:avLst/>
            <a:gdLst/>
            <a:ahLst/>
            <a:cxnLst/>
            <a:rect l="l" t="t" r="r" b="b"/>
            <a:pathLst>
              <a:path w="5844469" h="5038953">
                <a:moveTo>
                  <a:pt x="5844468" y="0"/>
                </a:moveTo>
                <a:lnTo>
                  <a:pt x="0" y="0"/>
                </a:lnTo>
                <a:lnTo>
                  <a:pt x="0" y="5038952"/>
                </a:lnTo>
                <a:lnTo>
                  <a:pt x="5844468" y="5038952"/>
                </a:lnTo>
                <a:lnTo>
                  <a:pt x="58444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304401" y="3660797"/>
            <a:ext cx="5844469" cy="5038953"/>
          </a:xfrm>
          <a:custGeom>
            <a:avLst/>
            <a:gdLst/>
            <a:ahLst/>
            <a:cxnLst/>
            <a:rect l="l" t="t" r="r" b="b"/>
            <a:pathLst>
              <a:path w="5844469" h="5038953">
                <a:moveTo>
                  <a:pt x="5844468" y="0"/>
                </a:moveTo>
                <a:lnTo>
                  <a:pt x="0" y="0"/>
                </a:lnTo>
                <a:lnTo>
                  <a:pt x="0" y="5038952"/>
                </a:lnTo>
                <a:lnTo>
                  <a:pt x="5844468" y="5038952"/>
                </a:lnTo>
                <a:lnTo>
                  <a:pt x="58444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2251341"/>
            <a:ext cx="7777339" cy="7156225"/>
          </a:xfrm>
          <a:custGeom>
            <a:avLst/>
            <a:gdLst/>
            <a:ahLst/>
            <a:cxnLst/>
            <a:rect l="l" t="t" r="r" b="b"/>
            <a:pathLst>
              <a:path w="7777339" h="7156225">
                <a:moveTo>
                  <a:pt x="0" y="0"/>
                </a:moveTo>
                <a:lnTo>
                  <a:pt x="7777339" y="0"/>
                </a:lnTo>
                <a:lnTo>
                  <a:pt x="7777339" y="7156225"/>
                </a:lnTo>
                <a:lnTo>
                  <a:pt x="0" y="71562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7" r="-830" b="-3982"/>
            </a:stretch>
          </a:blipFill>
        </p:spPr>
      </p:sp>
      <p:sp>
        <p:nvSpPr>
          <p:cNvPr id="10" name="Freeform 10">
            <a:hlinkClick r:id="rId2" tooltip="https://www.youtube.com/watch?v=UVXyZeYN5yY"/>
          </p:cNvPr>
          <p:cNvSpPr/>
          <p:nvPr/>
        </p:nvSpPr>
        <p:spPr>
          <a:xfrm>
            <a:off x="9641413" y="2325955"/>
            <a:ext cx="7230330" cy="7006997"/>
          </a:xfrm>
          <a:custGeom>
            <a:avLst/>
            <a:gdLst/>
            <a:ahLst/>
            <a:cxnLst/>
            <a:rect l="l" t="t" r="r" b="b"/>
            <a:pathLst>
              <a:path w="7230330" h="7006997">
                <a:moveTo>
                  <a:pt x="0" y="0"/>
                </a:moveTo>
                <a:lnTo>
                  <a:pt x="7230330" y="0"/>
                </a:lnTo>
                <a:lnTo>
                  <a:pt x="7230330" y="7006997"/>
                </a:lnTo>
                <a:lnTo>
                  <a:pt x="0" y="7006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781" t="-2866" b="-957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57124" y="-85725"/>
            <a:ext cx="10828202" cy="4603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4377" u="sng">
                <a:solidFill>
                  <a:srgbClr val="30281A"/>
                </a:solidFill>
                <a:latin typeface="EFCO Brookshire"/>
                <a:ea typeface="EFCO Brookshire"/>
                <a:cs typeface="EFCO Brookshire"/>
                <a:sym typeface="EFCO Brookshire"/>
                <a:hlinkClick r:id="rId2" tooltip="https://www.youtube.com/watch?v=UVXyZeYN5yY"/>
              </a:rPr>
              <a:t>Galerie foto</a:t>
            </a:r>
          </a:p>
          <a:p>
            <a:pPr algn="ctr">
              <a:lnSpc>
                <a:spcPts val="6128"/>
              </a:lnSpc>
            </a:pPr>
            <a:r>
              <a:rPr lang="en-US" sz="4377" u="sng">
                <a:solidFill>
                  <a:srgbClr val="30281A"/>
                </a:solidFill>
                <a:latin typeface="EFCO Brookshire"/>
                <a:ea typeface="EFCO Brookshire"/>
                <a:cs typeface="EFCO Brookshire"/>
                <a:sym typeface="EFCO Brookshire"/>
                <a:hlinkClick r:id="rId2" tooltip="https://www.youtube.com/watch?v=UVXyZeYN5yY"/>
              </a:rPr>
              <a:t> https://www.youtube.com/watch?v=UVXyZeYN5yY</a:t>
            </a:r>
          </a:p>
          <a:p>
            <a:pPr algn="ctr">
              <a:lnSpc>
                <a:spcPts val="6128"/>
              </a:lnSpc>
            </a:pPr>
            <a:endParaRPr lang="en-US" sz="4377" u="sng">
              <a:solidFill>
                <a:srgbClr val="30281A"/>
              </a:solidFill>
              <a:latin typeface="EFCO Brookshire"/>
              <a:ea typeface="EFCO Brookshire"/>
              <a:cs typeface="EFCO Brookshire"/>
              <a:sym typeface="EFCO Brookshire"/>
              <a:hlinkClick r:id="rId2" tooltip="https://www.youtube.com/watch?v=UVXyZeYN5yY"/>
            </a:endParaRPr>
          </a:p>
          <a:p>
            <a:pPr algn="ctr">
              <a:lnSpc>
                <a:spcPts val="6128"/>
              </a:lnSpc>
            </a:pPr>
            <a:endParaRPr lang="en-US" sz="4377" u="sng">
              <a:solidFill>
                <a:srgbClr val="30281A"/>
              </a:solidFill>
              <a:latin typeface="EFCO Brookshire"/>
              <a:ea typeface="EFCO Brookshire"/>
              <a:cs typeface="EFCO Brookshire"/>
              <a:sym typeface="EFCO Brookshire"/>
              <a:hlinkClick r:id="rId2" tooltip="https://www.youtube.com/watch?v=UVXyZeYN5yY"/>
            </a:endParaRPr>
          </a:p>
          <a:p>
            <a:pPr algn="ctr">
              <a:lnSpc>
                <a:spcPts val="6128"/>
              </a:lnSpc>
              <a:spcBef>
                <a:spcPct val="0"/>
              </a:spcBef>
            </a:pPr>
            <a:r>
              <a:rPr lang="en-US" sz="4377" u="sng">
                <a:solidFill>
                  <a:srgbClr val="30281A"/>
                </a:solidFill>
                <a:latin typeface="EFCO Brookshire"/>
                <a:ea typeface="EFCO Brookshire"/>
                <a:cs typeface="EFCO Brookshire"/>
                <a:sym typeface="EFCO Brookshire"/>
                <a:hlinkClick r:id="rId2" tooltip="https://www.youtube.com/watch?v=UVXyZeYN5yY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527</Words>
  <Application>Microsoft Office PowerPoint</Application>
  <PresentationFormat>Particularizare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9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14</vt:i4>
      </vt:variant>
    </vt:vector>
  </HeadingPairs>
  <TitlesOfParts>
    <vt:vector size="24" baseType="lpstr">
      <vt:lpstr>EFCO Brookshire</vt:lpstr>
      <vt:lpstr>Calibri</vt:lpstr>
      <vt:lpstr>Arimo Bold</vt:lpstr>
      <vt:lpstr>Katibeh</vt:lpstr>
      <vt:lpstr>Arial</vt:lpstr>
      <vt:lpstr>Abril Fatface</vt:lpstr>
      <vt:lpstr>Canva Sans</vt:lpstr>
      <vt:lpstr>DejaVu Serif Bold</vt:lpstr>
      <vt:lpstr>Arimo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Dark Grey Vintage Victorian Project History Presentation</dc:title>
  <cp:lastModifiedBy>Cosmin Ionut Florea</cp:lastModifiedBy>
  <cp:revision>2</cp:revision>
  <dcterms:created xsi:type="dcterms:W3CDTF">2006-08-16T00:00:00Z</dcterms:created>
  <dcterms:modified xsi:type="dcterms:W3CDTF">2025-09-27T11:16:48Z</dcterms:modified>
  <dc:identifier>DAGb4LkNuY8</dc:identifier>
</cp:coreProperties>
</file>